
<file path=[Content_Types].xml><?xml version="1.0" encoding="utf-8"?>
<Types xmlns="http://schemas.openxmlformats.org/package/2006/content-types">
  <Default Extension="bmp" ContentType="image/bmp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notesMasterIdLst>
    <p:notesMasterId r:id="rId16"/>
  </p:notes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B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ИТА Иванова" userId="70b6fa0924a7bd6a" providerId="LiveId" clId="{EE70331D-BD07-4CBD-B019-D10F2DC34299}"/>
    <pc:docChg chg="modSld">
      <pc:chgData name="ВИТА Иванова" userId="70b6fa0924a7bd6a" providerId="LiveId" clId="{EE70331D-BD07-4CBD-B019-D10F2DC34299}" dt="2023-05-19T19:26:47.893" v="2" actId="1076"/>
      <pc:docMkLst>
        <pc:docMk/>
      </pc:docMkLst>
      <pc:sldChg chg="modSp mod">
        <pc:chgData name="ВИТА Иванова" userId="70b6fa0924a7bd6a" providerId="LiveId" clId="{EE70331D-BD07-4CBD-B019-D10F2DC34299}" dt="2023-05-19T19:26:47.893" v="2" actId="1076"/>
        <pc:sldMkLst>
          <pc:docMk/>
          <pc:sldMk cId="62909330" sldId="265"/>
        </pc:sldMkLst>
        <pc:grpChg chg="mod">
          <ac:chgData name="ВИТА Иванова" userId="70b6fa0924a7bd6a" providerId="LiveId" clId="{EE70331D-BD07-4CBD-B019-D10F2DC34299}" dt="2023-05-19T19:26:47.893" v="2" actId="1076"/>
          <ac:grpSpMkLst>
            <pc:docMk/>
            <pc:sldMk cId="62909330" sldId="265"/>
            <ac:grpSpMk id="4" creationId="{E9FE80DA-E75B-C7C8-224B-C854E35C7A24}"/>
          </ac:grpSpMkLst>
        </pc:grpChg>
      </pc:sldChg>
      <pc:sldChg chg="modSp mod">
        <pc:chgData name="ВИТА Иванова" userId="70b6fa0924a7bd6a" providerId="LiveId" clId="{EE70331D-BD07-4CBD-B019-D10F2DC34299}" dt="2023-05-19T19:26:22.860" v="1" actId="20577"/>
        <pc:sldMkLst>
          <pc:docMk/>
          <pc:sldMk cId="503057679" sldId="270"/>
        </pc:sldMkLst>
        <pc:spChg chg="mod">
          <ac:chgData name="ВИТА Иванова" userId="70b6fa0924a7bd6a" providerId="LiveId" clId="{EE70331D-BD07-4CBD-B019-D10F2DC34299}" dt="2023-05-19T19:26:22.860" v="1" actId="20577"/>
          <ac:spMkLst>
            <pc:docMk/>
            <pc:sldMk cId="503057679" sldId="270"/>
            <ac:spMk id="12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779A95-B331-45BF-9DA3-120EB48A7B40}" type="datetimeFigureOut">
              <a:rPr lang="uk-UA" smtClean="0"/>
              <a:t>19.05.2023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DAAFD-773D-45D6-AC6D-455E5E16829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4202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461b6ef482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461b6ef482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1922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5/19/2023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5/19/2023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5/19/2023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5/19/2023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5/19/2023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5/19/2023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5/19/2023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461b6ef482_0_102"/>
          <p:cNvSpPr txBox="1">
            <a:spLocks noGrp="1"/>
          </p:cNvSpPr>
          <p:nvPr>
            <p:ph type="ctrTitle"/>
          </p:nvPr>
        </p:nvSpPr>
        <p:spPr>
          <a:xfrm>
            <a:off x="1823175" y="1956475"/>
            <a:ext cx="8509200" cy="2590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dirty="0" err="1">
                <a:solidFill>
                  <a:srgbClr val="E5ECAE"/>
                </a:solidFill>
              </a:rPr>
              <a:t>Центр</a:t>
            </a:r>
            <a:r>
              <a:rPr lang="en-US" sz="1800" b="1" dirty="0">
                <a:solidFill>
                  <a:srgbClr val="E5ECAE"/>
                </a:solidFill>
              </a:rPr>
              <a:t> </a:t>
            </a:r>
            <a:r>
              <a:rPr lang="en-US" sz="1800" b="1" dirty="0" err="1">
                <a:solidFill>
                  <a:srgbClr val="E5ECAE"/>
                </a:solidFill>
              </a:rPr>
              <a:t>професійного</a:t>
            </a:r>
            <a:r>
              <a:rPr lang="en-US" sz="1800" b="1" dirty="0">
                <a:solidFill>
                  <a:srgbClr val="E5ECAE"/>
                </a:solidFill>
              </a:rPr>
              <a:t> </a:t>
            </a:r>
            <a:r>
              <a:rPr lang="en-US" sz="1800" b="1" dirty="0" err="1">
                <a:solidFill>
                  <a:srgbClr val="E5ECAE"/>
                </a:solidFill>
              </a:rPr>
              <a:t>розвитку</a:t>
            </a:r>
            <a:endParaRPr sz="1800" b="1" dirty="0">
              <a:solidFill>
                <a:srgbClr val="E5ECA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E5ECAE"/>
                </a:solidFill>
              </a:rPr>
              <a:t>педагогічних</a:t>
            </a:r>
            <a:r>
              <a:rPr lang="en-US" sz="1800" b="1" dirty="0">
                <a:solidFill>
                  <a:srgbClr val="E5ECAE"/>
                </a:solidFill>
              </a:rPr>
              <a:t> </a:t>
            </a:r>
            <a:r>
              <a:rPr lang="en-US" sz="1800" b="1" dirty="0" err="1">
                <a:solidFill>
                  <a:srgbClr val="E5ECAE"/>
                </a:solidFill>
              </a:rPr>
              <a:t>працівників</a:t>
            </a:r>
            <a:endParaRPr sz="1800" b="1" dirty="0">
              <a:solidFill>
                <a:srgbClr val="E5ECA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400" b="1" dirty="0">
                <a:solidFill>
                  <a:srgbClr val="FDB7C8"/>
                </a:solidFill>
              </a:rPr>
            </a:br>
            <a:br>
              <a:rPr lang="ru-RU" sz="2400" b="1" dirty="0">
                <a:solidFill>
                  <a:srgbClr val="FDB7C8"/>
                </a:solidFill>
              </a:rPr>
            </a:br>
            <a:endParaRPr sz="2400" b="1" dirty="0">
              <a:solidFill>
                <a:srgbClr val="FDB7C8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/>
              <a:t>Консультує</a:t>
            </a:r>
            <a:r>
              <a:rPr lang="en-US" sz="1800" dirty="0"/>
              <a:t>:</a:t>
            </a: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ІВАНОВА ВІТА ОЛЕКСІ</a:t>
            </a:r>
            <a:r>
              <a:rPr lang="uk-UA" sz="1800" dirty="0"/>
              <a:t>ї</a:t>
            </a:r>
            <a:r>
              <a:rPr lang="en-US" sz="1800" dirty="0"/>
              <a:t>ВНА </a:t>
            </a:r>
            <a:endParaRPr sz="1800" dirty="0"/>
          </a:p>
        </p:txBody>
      </p:sp>
      <p:pic>
        <p:nvPicPr>
          <p:cNvPr id="124" name="Google Shape;124;g2461b6ef482_0_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4800" y="2012280"/>
            <a:ext cx="2833450" cy="2833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3057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879FD-1C2A-53BE-C61F-8A5805A5D8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Педагогічна інтернатура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450E5FD9-DCB2-A12B-AA9C-EE26BEED65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b="1" dirty="0">
                <a:solidFill>
                  <a:srgbClr val="F5BFE7"/>
                </a:solidFill>
              </a:rPr>
              <a:t>УЗАГАЛЬНЮЮЧИЙ ТЕСТ</a:t>
            </a:r>
          </a:p>
        </p:txBody>
      </p:sp>
    </p:spTree>
    <p:extLst>
      <p:ext uri="{BB962C8B-B14F-4D97-AF65-F5344CB8AC3E}">
        <p14:creationId xmlns:p14="http://schemas.microsoft.com/office/powerpoint/2010/main" val="1750907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080E5A8-0EDD-41FC-E46F-3D4297669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4" name="Group 13758">
            <a:extLst>
              <a:ext uri="{FF2B5EF4-FFF2-40B4-BE49-F238E27FC236}">
                <a16:creationId xmlns:a16="http://schemas.microsoft.com/office/drawing/2014/main" id="{EE1F5718-F23A-022C-FD9F-DB191A1F1534}"/>
              </a:ext>
            </a:extLst>
          </p:cNvPr>
          <p:cNvGrpSpPr/>
          <p:nvPr/>
        </p:nvGrpSpPr>
        <p:grpSpPr>
          <a:xfrm>
            <a:off x="998375" y="748315"/>
            <a:ext cx="10195249" cy="5496949"/>
            <a:chOff x="0" y="0"/>
            <a:chExt cx="9144001" cy="6858000"/>
          </a:xfrm>
        </p:grpSpPr>
        <p:pic>
          <p:nvPicPr>
            <p:cNvPr id="5" name="Picture 14226">
              <a:extLst>
                <a:ext uri="{FF2B5EF4-FFF2-40B4-BE49-F238E27FC236}">
                  <a16:creationId xmlns:a16="http://schemas.microsoft.com/office/drawing/2014/main" id="{423B2970-CD81-4BF1-B634-6B51678C3481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Shape 1557">
              <a:extLst>
                <a:ext uri="{FF2B5EF4-FFF2-40B4-BE49-F238E27FC236}">
                  <a16:creationId xmlns:a16="http://schemas.microsoft.com/office/drawing/2014/main" id="{DFA7A65A-5C90-1A79-F729-8658939952D1}"/>
                </a:ext>
              </a:extLst>
            </p:cNvPr>
            <p:cNvSpPr/>
            <p:nvPr/>
          </p:nvSpPr>
          <p:spPr>
            <a:xfrm>
              <a:off x="0" y="4069782"/>
              <a:ext cx="446591" cy="2788216"/>
            </a:xfrm>
            <a:custGeom>
              <a:avLst/>
              <a:gdLst/>
              <a:ahLst/>
              <a:cxnLst/>
              <a:rect l="0" t="0" r="0" b="0"/>
              <a:pathLst>
                <a:path w="446591" h="2788216">
                  <a:moveTo>
                    <a:pt x="0" y="0"/>
                  </a:moveTo>
                  <a:lnTo>
                    <a:pt x="446591" y="2788216"/>
                  </a:lnTo>
                  <a:lnTo>
                    <a:pt x="0" y="278821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7" name="Shape 1558">
              <a:extLst>
                <a:ext uri="{FF2B5EF4-FFF2-40B4-BE49-F238E27FC236}">
                  <a16:creationId xmlns:a16="http://schemas.microsoft.com/office/drawing/2014/main" id="{84E192A6-1169-C69B-A7B1-57E045999F40}"/>
                </a:ext>
              </a:extLst>
            </p:cNvPr>
            <p:cNvSpPr/>
            <p:nvPr/>
          </p:nvSpPr>
          <p:spPr>
            <a:xfrm>
              <a:off x="5131542" y="4182281"/>
              <a:ext cx="4012458" cy="2675719"/>
            </a:xfrm>
            <a:custGeom>
              <a:avLst/>
              <a:gdLst/>
              <a:ahLst/>
              <a:cxnLst/>
              <a:rect l="0" t="0" r="0" b="0"/>
              <a:pathLst>
                <a:path w="4012458" h="2675719">
                  <a:moveTo>
                    <a:pt x="0" y="2675719"/>
                  </a:moveTo>
                  <a:lnTo>
                    <a:pt x="4012458" y="0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8" name="Shape 1559">
              <a:extLst>
                <a:ext uri="{FF2B5EF4-FFF2-40B4-BE49-F238E27FC236}">
                  <a16:creationId xmlns:a16="http://schemas.microsoft.com/office/drawing/2014/main" id="{CEE03A71-0916-599D-6D51-D145A65181C8}"/>
                </a:ext>
              </a:extLst>
            </p:cNvPr>
            <p:cNvSpPr/>
            <p:nvPr/>
          </p:nvSpPr>
          <p:spPr>
            <a:xfrm>
              <a:off x="7042404" y="0"/>
              <a:ext cx="1219200" cy="6857999"/>
            </a:xfrm>
            <a:custGeom>
              <a:avLst/>
              <a:gdLst/>
              <a:ahLst/>
              <a:cxnLst/>
              <a:rect l="0" t="0" r="0" b="0"/>
              <a:pathLst>
                <a:path w="1219200" h="6857999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9" name="Shape 1560">
              <a:extLst>
                <a:ext uri="{FF2B5EF4-FFF2-40B4-BE49-F238E27FC236}">
                  <a16:creationId xmlns:a16="http://schemas.microsoft.com/office/drawing/2014/main" id="{D755D4C2-34E6-53E8-2E46-41FB72986BA5}"/>
                </a:ext>
              </a:extLst>
            </p:cNvPr>
            <p:cNvSpPr/>
            <p:nvPr/>
          </p:nvSpPr>
          <p:spPr>
            <a:xfrm>
              <a:off x="6891728" y="0"/>
              <a:ext cx="2252272" cy="6857999"/>
            </a:xfrm>
            <a:custGeom>
              <a:avLst/>
              <a:gdLst/>
              <a:ahLst/>
              <a:cxnLst/>
              <a:rect l="0" t="0" r="0" b="0"/>
              <a:pathLst>
                <a:path w="2252272" h="6857999">
                  <a:moveTo>
                    <a:pt x="2023164" y="0"/>
                  </a:moveTo>
                  <a:lnTo>
                    <a:pt x="2252272" y="8226"/>
                  </a:lnTo>
                  <a:lnTo>
                    <a:pt x="2252272" y="6857999"/>
                  </a:lnTo>
                  <a:lnTo>
                    <a:pt x="0" y="6857999"/>
                  </a:lnTo>
                  <a:lnTo>
                    <a:pt x="202316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3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0" name="Shape 1561">
              <a:extLst>
                <a:ext uri="{FF2B5EF4-FFF2-40B4-BE49-F238E27FC236}">
                  <a16:creationId xmlns:a16="http://schemas.microsoft.com/office/drawing/2014/main" id="{CF43D8C2-13AA-E646-1791-6ACD9D2FD748}"/>
                </a:ext>
              </a:extLst>
            </p:cNvPr>
            <p:cNvSpPr/>
            <p:nvPr/>
          </p:nvSpPr>
          <p:spPr>
            <a:xfrm>
              <a:off x="7207073" y="0"/>
              <a:ext cx="1936928" cy="6857997"/>
            </a:xfrm>
            <a:custGeom>
              <a:avLst/>
              <a:gdLst/>
              <a:ahLst/>
              <a:cxnLst/>
              <a:rect l="0" t="0" r="0" b="0"/>
              <a:pathLst>
                <a:path w="1936928" h="6857997">
                  <a:moveTo>
                    <a:pt x="0" y="0"/>
                  </a:moveTo>
                  <a:lnTo>
                    <a:pt x="1936928" y="0"/>
                  </a:lnTo>
                  <a:lnTo>
                    <a:pt x="1936928" y="6857997"/>
                  </a:lnTo>
                  <a:lnTo>
                    <a:pt x="120032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2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1" name="Shape 1562">
              <a:extLst>
                <a:ext uri="{FF2B5EF4-FFF2-40B4-BE49-F238E27FC236}">
                  <a16:creationId xmlns:a16="http://schemas.microsoft.com/office/drawing/2014/main" id="{B9D6B681-0F37-B8A1-88A7-74FC018C3B4D}"/>
                </a:ext>
              </a:extLst>
            </p:cNvPr>
            <p:cNvSpPr/>
            <p:nvPr/>
          </p:nvSpPr>
          <p:spPr>
            <a:xfrm>
              <a:off x="6638545" y="3921069"/>
              <a:ext cx="2505455" cy="2936929"/>
            </a:xfrm>
            <a:custGeom>
              <a:avLst/>
              <a:gdLst/>
              <a:ahLst/>
              <a:cxnLst/>
              <a:rect l="0" t="0" r="0" b="0"/>
              <a:pathLst>
                <a:path w="2505455" h="2936929">
                  <a:moveTo>
                    <a:pt x="2505455" y="0"/>
                  </a:moveTo>
                  <a:lnTo>
                    <a:pt x="2505455" y="2936929"/>
                  </a:lnTo>
                  <a:lnTo>
                    <a:pt x="0" y="2936929"/>
                  </a:lnTo>
                  <a:lnTo>
                    <a:pt x="250545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4A021">
                <a:alpha val="7215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2" name="Shape 1563">
              <a:extLst>
                <a:ext uri="{FF2B5EF4-FFF2-40B4-BE49-F238E27FC236}">
                  <a16:creationId xmlns:a16="http://schemas.microsoft.com/office/drawing/2014/main" id="{A5367FCC-6643-2D70-1E99-C704C8CA5E47}"/>
                </a:ext>
              </a:extLst>
            </p:cNvPr>
            <p:cNvSpPr/>
            <p:nvPr/>
          </p:nvSpPr>
          <p:spPr>
            <a:xfrm>
              <a:off x="7012872" y="0"/>
              <a:ext cx="2131128" cy="6857997"/>
            </a:xfrm>
            <a:custGeom>
              <a:avLst/>
              <a:gdLst/>
              <a:ahLst/>
              <a:cxnLst/>
              <a:rect l="0" t="0" r="0" b="0"/>
              <a:pathLst>
                <a:path w="2131128" h="6857997">
                  <a:moveTo>
                    <a:pt x="0" y="0"/>
                  </a:moveTo>
                  <a:lnTo>
                    <a:pt x="2131128" y="0"/>
                  </a:lnTo>
                  <a:lnTo>
                    <a:pt x="2131128" y="6849802"/>
                  </a:lnTo>
                  <a:lnTo>
                    <a:pt x="1854219" y="6857997"/>
                  </a:lnTo>
                  <a:lnTo>
                    <a:pt x="1854140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F7819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Shape 1564">
              <a:extLst>
                <a:ext uri="{FF2B5EF4-FFF2-40B4-BE49-F238E27FC236}">
                  <a16:creationId xmlns:a16="http://schemas.microsoft.com/office/drawing/2014/main" id="{D4B9ED1A-889C-AE17-035C-50778517A754}"/>
                </a:ext>
              </a:extLst>
            </p:cNvPr>
            <p:cNvSpPr/>
            <p:nvPr/>
          </p:nvSpPr>
          <p:spPr>
            <a:xfrm>
              <a:off x="8295132" y="0"/>
              <a:ext cx="848868" cy="6857997"/>
            </a:xfrm>
            <a:custGeom>
              <a:avLst/>
              <a:gdLst/>
              <a:ahLst/>
              <a:cxnLst/>
              <a:rect l="0" t="0" r="0" b="0"/>
              <a:pathLst>
                <a:path w="848868" h="6857997">
                  <a:moveTo>
                    <a:pt x="676516" y="0"/>
                  </a:moveTo>
                  <a:lnTo>
                    <a:pt x="848868" y="0"/>
                  </a:lnTo>
                  <a:lnTo>
                    <a:pt x="848868" y="6857997"/>
                  </a:lnTo>
                  <a:lnTo>
                    <a:pt x="0" y="6857997"/>
                  </a:lnTo>
                  <a:lnTo>
                    <a:pt x="67651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E474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4" name="Shape 1565">
              <a:extLst>
                <a:ext uri="{FF2B5EF4-FFF2-40B4-BE49-F238E27FC236}">
                  <a16:creationId xmlns:a16="http://schemas.microsoft.com/office/drawing/2014/main" id="{BFA85A00-64B1-1073-CBA8-5CC15D3BC9B0}"/>
                </a:ext>
              </a:extLst>
            </p:cNvPr>
            <p:cNvSpPr/>
            <p:nvPr/>
          </p:nvSpPr>
          <p:spPr>
            <a:xfrm>
              <a:off x="8078450" y="0"/>
              <a:ext cx="1065296" cy="6857997"/>
            </a:xfrm>
            <a:custGeom>
              <a:avLst/>
              <a:gdLst/>
              <a:ahLst/>
              <a:cxnLst/>
              <a:rect l="0" t="0" r="0" b="0"/>
              <a:pathLst>
                <a:path w="1065296" h="6857997">
                  <a:moveTo>
                    <a:pt x="0" y="0"/>
                  </a:moveTo>
                  <a:lnTo>
                    <a:pt x="1051081" y="0"/>
                  </a:lnTo>
                  <a:lnTo>
                    <a:pt x="1052670" y="1708428"/>
                  </a:lnTo>
                  <a:cubicBezTo>
                    <a:pt x="1055499" y="2852777"/>
                    <a:pt x="1060973" y="3996079"/>
                    <a:pt x="1063770" y="5140428"/>
                  </a:cubicBezTo>
                  <a:lnTo>
                    <a:pt x="1065296" y="6857997"/>
                  </a:lnTo>
                  <a:lnTo>
                    <a:pt x="93740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6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5" name="Shape 1566">
              <a:extLst>
                <a:ext uri="{FF2B5EF4-FFF2-40B4-BE49-F238E27FC236}">
                  <a16:creationId xmlns:a16="http://schemas.microsoft.com/office/drawing/2014/main" id="{243DAE8C-5D59-CB7D-0F27-59641FA291EE}"/>
                </a:ext>
              </a:extLst>
            </p:cNvPr>
            <p:cNvSpPr/>
            <p:nvPr/>
          </p:nvSpPr>
          <p:spPr>
            <a:xfrm>
              <a:off x="8060437" y="4903643"/>
              <a:ext cx="1083563" cy="1954355"/>
            </a:xfrm>
            <a:custGeom>
              <a:avLst/>
              <a:gdLst/>
              <a:ahLst/>
              <a:cxnLst/>
              <a:rect l="0" t="0" r="0" b="0"/>
              <a:pathLst>
                <a:path w="1083563" h="1954355">
                  <a:moveTo>
                    <a:pt x="1083563" y="0"/>
                  </a:moveTo>
                  <a:lnTo>
                    <a:pt x="1083563" y="1949317"/>
                  </a:lnTo>
                  <a:lnTo>
                    <a:pt x="333" y="1954355"/>
                  </a:lnTo>
                  <a:lnTo>
                    <a:pt x="0" y="1954355"/>
                  </a:lnTo>
                  <a:lnTo>
                    <a:pt x="1083563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Rectangle 1571">
              <a:extLst>
                <a:ext uri="{FF2B5EF4-FFF2-40B4-BE49-F238E27FC236}">
                  <a16:creationId xmlns:a16="http://schemas.microsoft.com/office/drawing/2014/main" id="{F65A0926-4302-3C85-A805-D8BA6CE18E20}"/>
                </a:ext>
              </a:extLst>
            </p:cNvPr>
            <p:cNvSpPr/>
            <p:nvPr/>
          </p:nvSpPr>
          <p:spPr>
            <a:xfrm>
              <a:off x="1739138" y="750275"/>
              <a:ext cx="6492628" cy="519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3200" b="1" kern="100">
                  <a:solidFill>
                    <a:srgbClr val="3F7819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 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1572">
              <a:extLst>
                <a:ext uri="{FF2B5EF4-FFF2-40B4-BE49-F238E27FC236}">
                  <a16:creationId xmlns:a16="http://schemas.microsoft.com/office/drawing/2014/main" id="{F55A6A6E-BDD6-AB2A-0E06-6A9B43270BFD}"/>
                </a:ext>
              </a:extLst>
            </p:cNvPr>
            <p:cNvSpPr/>
            <p:nvPr/>
          </p:nvSpPr>
          <p:spPr>
            <a:xfrm>
              <a:off x="701040" y="2288510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1573">
              <a:extLst>
                <a:ext uri="{FF2B5EF4-FFF2-40B4-BE49-F238E27FC236}">
                  <a16:creationId xmlns:a16="http://schemas.microsoft.com/office/drawing/2014/main" id="{564AA145-F7D7-35F8-22A1-3D018C3F3A54}"/>
                </a:ext>
              </a:extLst>
            </p:cNvPr>
            <p:cNvSpPr/>
            <p:nvPr/>
          </p:nvSpPr>
          <p:spPr>
            <a:xfrm>
              <a:off x="1044245" y="2260962"/>
              <a:ext cx="115990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Питання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3756">
              <a:extLst>
                <a:ext uri="{FF2B5EF4-FFF2-40B4-BE49-F238E27FC236}">
                  <a16:creationId xmlns:a16="http://schemas.microsoft.com/office/drawing/2014/main" id="{0DCBB36D-5965-8F38-70CE-4B17D0AC405B}"/>
                </a:ext>
              </a:extLst>
            </p:cNvPr>
            <p:cNvSpPr/>
            <p:nvPr/>
          </p:nvSpPr>
          <p:spPr>
            <a:xfrm>
              <a:off x="1984502" y="2260962"/>
              <a:ext cx="15931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1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3757">
              <a:extLst>
                <a:ext uri="{FF2B5EF4-FFF2-40B4-BE49-F238E27FC236}">
                  <a16:creationId xmlns:a16="http://schemas.microsoft.com/office/drawing/2014/main" id="{AAEF275D-E793-67CA-1B6E-B429CD2FED22}"/>
                </a:ext>
              </a:extLst>
            </p:cNvPr>
            <p:cNvSpPr/>
            <p:nvPr/>
          </p:nvSpPr>
          <p:spPr>
            <a:xfrm>
              <a:off x="2104289" y="2260962"/>
              <a:ext cx="20309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1575">
              <a:extLst>
                <a:ext uri="{FF2B5EF4-FFF2-40B4-BE49-F238E27FC236}">
                  <a16:creationId xmlns:a16="http://schemas.microsoft.com/office/drawing/2014/main" id="{B3A12805-8330-D783-972E-B251275F4956}"/>
                </a:ext>
              </a:extLst>
            </p:cNvPr>
            <p:cNvSpPr/>
            <p:nvPr/>
          </p:nvSpPr>
          <p:spPr>
            <a:xfrm>
              <a:off x="701040" y="2661774"/>
              <a:ext cx="151410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Відповідно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1576">
              <a:extLst>
                <a:ext uri="{FF2B5EF4-FFF2-40B4-BE49-F238E27FC236}">
                  <a16:creationId xmlns:a16="http://schemas.microsoft.com/office/drawing/2014/main" id="{1DC017E5-6CB1-9663-6DBA-D2F1207DD947}"/>
                </a:ext>
              </a:extLst>
            </p:cNvPr>
            <p:cNvSpPr/>
            <p:nvPr/>
          </p:nvSpPr>
          <p:spPr>
            <a:xfrm>
              <a:off x="1909826" y="2661774"/>
              <a:ext cx="43173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до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1577">
              <a:extLst>
                <a:ext uri="{FF2B5EF4-FFF2-40B4-BE49-F238E27FC236}">
                  <a16:creationId xmlns:a16="http://schemas.microsoft.com/office/drawing/2014/main" id="{090212E7-1E82-C506-BDC3-EC5D05FC48E5}"/>
                </a:ext>
              </a:extLst>
            </p:cNvPr>
            <p:cNvSpPr/>
            <p:nvPr/>
          </p:nvSpPr>
          <p:spPr>
            <a:xfrm>
              <a:off x="2231390" y="2661774"/>
              <a:ext cx="62084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чого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1578">
              <a:extLst>
                <a:ext uri="{FF2B5EF4-FFF2-40B4-BE49-F238E27FC236}">
                  <a16:creationId xmlns:a16="http://schemas.microsoft.com/office/drawing/2014/main" id="{B16D2A42-AE82-8276-3721-BB58F103C3B4}"/>
                </a:ext>
              </a:extLst>
            </p:cNvPr>
            <p:cNvSpPr/>
            <p:nvPr/>
          </p:nvSpPr>
          <p:spPr>
            <a:xfrm>
              <a:off x="2763647" y="2661774"/>
              <a:ext cx="224167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організовується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1579">
              <a:extLst>
                <a:ext uri="{FF2B5EF4-FFF2-40B4-BE49-F238E27FC236}">
                  <a16:creationId xmlns:a16="http://schemas.microsoft.com/office/drawing/2014/main" id="{C7225F66-1CC9-0610-4B35-899B61DBDA91}"/>
                </a:ext>
              </a:extLst>
            </p:cNvPr>
            <p:cNvSpPr/>
            <p:nvPr/>
          </p:nvSpPr>
          <p:spPr>
            <a:xfrm>
              <a:off x="4514723" y="2661774"/>
              <a:ext cx="166734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1580">
              <a:extLst>
                <a:ext uri="{FF2B5EF4-FFF2-40B4-BE49-F238E27FC236}">
                  <a16:creationId xmlns:a16="http://schemas.microsoft.com/office/drawing/2014/main" id="{F2ACD7DC-225D-4CAD-4631-B54038EA9B0E}"/>
                </a:ext>
              </a:extLst>
            </p:cNvPr>
            <p:cNvSpPr/>
            <p:nvPr/>
          </p:nvSpPr>
          <p:spPr>
            <a:xfrm>
              <a:off x="701040" y="2936094"/>
              <a:ext cx="167099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1581">
              <a:extLst>
                <a:ext uri="{FF2B5EF4-FFF2-40B4-BE49-F238E27FC236}">
                  <a16:creationId xmlns:a16="http://schemas.microsoft.com/office/drawing/2014/main" id="{C24DBC53-79FA-255E-D5FB-AC689A551612}"/>
                </a:ext>
              </a:extLst>
            </p:cNvPr>
            <p:cNvSpPr/>
            <p:nvPr/>
          </p:nvSpPr>
          <p:spPr>
            <a:xfrm>
              <a:off x="1840437" y="2944793"/>
              <a:ext cx="202996" cy="29171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 dirty="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? 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1582">
              <a:extLst>
                <a:ext uri="{FF2B5EF4-FFF2-40B4-BE49-F238E27FC236}">
                  <a16:creationId xmlns:a16="http://schemas.microsoft.com/office/drawing/2014/main" id="{80285BDD-B2E0-E70F-2C24-EC8115E0A45F}"/>
                </a:ext>
              </a:extLst>
            </p:cNvPr>
            <p:cNvSpPr/>
            <p:nvPr/>
          </p:nvSpPr>
          <p:spPr>
            <a:xfrm>
              <a:off x="701040" y="3364219"/>
              <a:ext cx="214156" cy="2392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1583">
              <a:extLst>
                <a:ext uri="{FF2B5EF4-FFF2-40B4-BE49-F238E27FC236}">
                  <a16:creationId xmlns:a16="http://schemas.microsoft.com/office/drawing/2014/main" id="{2F34C88F-75E7-0ACF-F8E1-0CA930C26F40}"/>
                </a:ext>
              </a:extLst>
            </p:cNvPr>
            <p:cNvSpPr/>
            <p:nvPr/>
          </p:nvSpPr>
          <p:spPr>
            <a:xfrm>
              <a:off x="1044245" y="3336681"/>
              <a:ext cx="180839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1584">
              <a:extLst>
                <a:ext uri="{FF2B5EF4-FFF2-40B4-BE49-F238E27FC236}">
                  <a16:creationId xmlns:a16="http://schemas.microsoft.com/office/drawing/2014/main" id="{32FAC0DF-44D7-B07A-04E3-561CCBDE3BDE}"/>
                </a:ext>
              </a:extLst>
            </p:cNvPr>
            <p:cNvSpPr/>
            <p:nvPr/>
          </p:nvSpPr>
          <p:spPr>
            <a:xfrm>
              <a:off x="1179881" y="3336681"/>
              <a:ext cx="111731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1585">
              <a:extLst>
                <a:ext uri="{FF2B5EF4-FFF2-40B4-BE49-F238E27FC236}">
                  <a16:creationId xmlns:a16="http://schemas.microsoft.com/office/drawing/2014/main" id="{C4839A13-17AD-08A9-AE83-1FD2254A9BE7}"/>
                </a:ext>
              </a:extLst>
            </p:cNvPr>
            <p:cNvSpPr/>
            <p:nvPr/>
          </p:nvSpPr>
          <p:spPr>
            <a:xfrm>
              <a:off x="1333754" y="3336681"/>
              <a:ext cx="1152623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рішення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1586">
              <a:extLst>
                <a:ext uri="{FF2B5EF4-FFF2-40B4-BE49-F238E27FC236}">
                  <a16:creationId xmlns:a16="http://schemas.microsoft.com/office/drawing/2014/main" id="{551F1701-F72A-4530-3845-4B7F29766DC3}"/>
                </a:ext>
              </a:extLst>
            </p:cNvPr>
            <p:cNvSpPr/>
            <p:nvPr/>
          </p:nvSpPr>
          <p:spPr>
            <a:xfrm>
              <a:off x="2267966" y="3336681"/>
              <a:ext cx="1759683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1587">
              <a:extLst>
                <a:ext uri="{FF2B5EF4-FFF2-40B4-BE49-F238E27FC236}">
                  <a16:creationId xmlns:a16="http://schemas.microsoft.com/office/drawing/2014/main" id="{BC973870-84FA-6D64-0895-9FA8E1EE76AC}"/>
                </a:ext>
              </a:extLst>
            </p:cNvPr>
            <p:cNvSpPr/>
            <p:nvPr/>
          </p:nvSpPr>
          <p:spPr>
            <a:xfrm>
              <a:off x="3552220" y="3321766"/>
              <a:ext cx="879841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 dirty="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ради; 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1588">
              <a:extLst>
                <a:ext uri="{FF2B5EF4-FFF2-40B4-BE49-F238E27FC236}">
                  <a16:creationId xmlns:a16="http://schemas.microsoft.com/office/drawing/2014/main" id="{B9423F4A-FAD5-9371-335B-CAD36B85F4B3}"/>
                </a:ext>
              </a:extLst>
            </p:cNvPr>
            <p:cNvSpPr/>
            <p:nvPr/>
          </p:nvSpPr>
          <p:spPr>
            <a:xfrm>
              <a:off x="701040" y="3767171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1589">
              <a:extLst>
                <a:ext uri="{FF2B5EF4-FFF2-40B4-BE49-F238E27FC236}">
                  <a16:creationId xmlns:a16="http://schemas.microsoft.com/office/drawing/2014/main" id="{D8AB5F4C-5BCC-C070-EB65-2792B9A29A81}"/>
                </a:ext>
              </a:extLst>
            </p:cNvPr>
            <p:cNvSpPr/>
            <p:nvPr/>
          </p:nvSpPr>
          <p:spPr>
            <a:xfrm>
              <a:off x="1044245" y="3739623"/>
              <a:ext cx="17299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Б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1590">
              <a:extLst>
                <a:ext uri="{FF2B5EF4-FFF2-40B4-BE49-F238E27FC236}">
                  <a16:creationId xmlns:a16="http://schemas.microsoft.com/office/drawing/2014/main" id="{AF84D283-7AF3-C93A-D6B6-A0E69085236E}"/>
                </a:ext>
              </a:extLst>
            </p:cNvPr>
            <p:cNvSpPr/>
            <p:nvPr/>
          </p:nvSpPr>
          <p:spPr>
            <a:xfrm>
              <a:off x="1173785" y="3739623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1591">
              <a:extLst>
                <a:ext uri="{FF2B5EF4-FFF2-40B4-BE49-F238E27FC236}">
                  <a16:creationId xmlns:a16="http://schemas.microsoft.com/office/drawing/2014/main" id="{35ABAABE-D3EA-F2AE-3D56-21CBE180B7B6}"/>
                </a:ext>
              </a:extLst>
            </p:cNvPr>
            <p:cNvSpPr/>
            <p:nvPr/>
          </p:nvSpPr>
          <p:spPr>
            <a:xfrm>
              <a:off x="1326134" y="3739623"/>
              <a:ext cx="1019440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наказу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1592">
              <a:extLst>
                <a:ext uri="{FF2B5EF4-FFF2-40B4-BE49-F238E27FC236}">
                  <a16:creationId xmlns:a16="http://schemas.microsoft.com/office/drawing/2014/main" id="{9CBC083A-82B4-3F04-FC29-1C1043104946}"/>
                </a:ext>
              </a:extLst>
            </p:cNvPr>
            <p:cNvSpPr/>
            <p:nvPr/>
          </p:nvSpPr>
          <p:spPr>
            <a:xfrm>
              <a:off x="2094230" y="3739623"/>
              <a:ext cx="139006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керівника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1593">
              <a:extLst>
                <a:ext uri="{FF2B5EF4-FFF2-40B4-BE49-F238E27FC236}">
                  <a16:creationId xmlns:a16="http://schemas.microsoft.com/office/drawing/2014/main" id="{A752276B-6AFD-EEF2-1634-1F3D85C6DAAA}"/>
                </a:ext>
              </a:extLst>
            </p:cNvPr>
            <p:cNvSpPr/>
            <p:nvPr/>
          </p:nvSpPr>
          <p:spPr>
            <a:xfrm>
              <a:off x="3208655" y="3739623"/>
              <a:ext cx="56763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 dirty="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ЗО; 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1594">
              <a:extLst>
                <a:ext uri="{FF2B5EF4-FFF2-40B4-BE49-F238E27FC236}">
                  <a16:creationId xmlns:a16="http://schemas.microsoft.com/office/drawing/2014/main" id="{F80C6F49-9DAD-FD10-7BB2-F0798150891A}"/>
                </a:ext>
              </a:extLst>
            </p:cNvPr>
            <p:cNvSpPr/>
            <p:nvPr/>
          </p:nvSpPr>
          <p:spPr>
            <a:xfrm>
              <a:off x="701040" y="4167983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1595">
              <a:extLst>
                <a:ext uri="{FF2B5EF4-FFF2-40B4-BE49-F238E27FC236}">
                  <a16:creationId xmlns:a16="http://schemas.microsoft.com/office/drawing/2014/main" id="{F8667141-3502-DB3A-E89B-766227A7166B}"/>
                </a:ext>
              </a:extLst>
            </p:cNvPr>
            <p:cNvSpPr/>
            <p:nvPr/>
          </p:nvSpPr>
          <p:spPr>
            <a:xfrm>
              <a:off x="1044245" y="4140435"/>
              <a:ext cx="17269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1596">
              <a:extLst>
                <a:ext uri="{FF2B5EF4-FFF2-40B4-BE49-F238E27FC236}">
                  <a16:creationId xmlns:a16="http://schemas.microsoft.com/office/drawing/2014/main" id="{69F45670-5347-BBCC-DDA8-C766F22C47E7}"/>
                </a:ext>
              </a:extLst>
            </p:cNvPr>
            <p:cNvSpPr/>
            <p:nvPr/>
          </p:nvSpPr>
          <p:spPr>
            <a:xfrm>
              <a:off x="1173785" y="4140435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1597">
              <a:extLst>
                <a:ext uri="{FF2B5EF4-FFF2-40B4-BE49-F238E27FC236}">
                  <a16:creationId xmlns:a16="http://schemas.microsoft.com/office/drawing/2014/main" id="{518FAB64-2280-E0B0-A436-E5C1C4288FE4}"/>
                </a:ext>
              </a:extLst>
            </p:cNvPr>
            <p:cNvSpPr/>
            <p:nvPr/>
          </p:nvSpPr>
          <p:spPr>
            <a:xfrm>
              <a:off x="1326134" y="4140435"/>
              <a:ext cx="99481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обидва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1598">
              <a:extLst>
                <a:ext uri="{FF2B5EF4-FFF2-40B4-BE49-F238E27FC236}">
                  <a16:creationId xmlns:a16="http://schemas.microsoft.com/office/drawing/2014/main" id="{2351DADD-3642-E3A3-ABBF-8CCEA39A1FCD}"/>
                </a:ext>
              </a:extLst>
            </p:cNvPr>
            <p:cNvSpPr/>
            <p:nvPr/>
          </p:nvSpPr>
          <p:spPr>
            <a:xfrm>
              <a:off x="2139950" y="4140435"/>
              <a:ext cx="1205511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варіанти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1599">
              <a:extLst>
                <a:ext uri="{FF2B5EF4-FFF2-40B4-BE49-F238E27FC236}">
                  <a16:creationId xmlns:a16="http://schemas.microsoft.com/office/drawing/2014/main" id="{C7378910-54FC-81B0-87E6-B633DDC6FC5A}"/>
                </a:ext>
              </a:extLst>
            </p:cNvPr>
            <p:cNvSpPr/>
            <p:nvPr/>
          </p:nvSpPr>
          <p:spPr>
            <a:xfrm>
              <a:off x="3114167" y="4140435"/>
              <a:ext cx="140252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правильні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1208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0C6758B-69CD-874D-CC81-894FD3414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4" name="Group 13778">
            <a:extLst>
              <a:ext uri="{FF2B5EF4-FFF2-40B4-BE49-F238E27FC236}">
                <a16:creationId xmlns:a16="http://schemas.microsoft.com/office/drawing/2014/main" id="{88C53D3D-1FB1-74E7-F088-7F4259892222}"/>
              </a:ext>
            </a:extLst>
          </p:cNvPr>
          <p:cNvGrpSpPr/>
          <p:nvPr/>
        </p:nvGrpSpPr>
        <p:grpSpPr>
          <a:xfrm>
            <a:off x="1066800" y="695715"/>
            <a:ext cx="10058400" cy="5466570"/>
            <a:chOff x="0" y="0"/>
            <a:chExt cx="9144001" cy="7157088"/>
          </a:xfrm>
        </p:grpSpPr>
        <p:pic>
          <p:nvPicPr>
            <p:cNvPr id="5" name="Picture 14230">
              <a:extLst>
                <a:ext uri="{FF2B5EF4-FFF2-40B4-BE49-F238E27FC236}">
                  <a16:creationId xmlns:a16="http://schemas.microsoft.com/office/drawing/2014/main" id="{94F5C0A4-B732-2AFA-4F90-759DCF4EA3A5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299088"/>
              <a:ext cx="9144000" cy="6858000"/>
            </a:xfrm>
            <a:prstGeom prst="rect">
              <a:avLst/>
            </a:prstGeom>
          </p:spPr>
        </p:pic>
        <p:sp>
          <p:nvSpPr>
            <p:cNvPr id="6" name="Shape 1606">
              <a:extLst>
                <a:ext uri="{FF2B5EF4-FFF2-40B4-BE49-F238E27FC236}">
                  <a16:creationId xmlns:a16="http://schemas.microsoft.com/office/drawing/2014/main" id="{717FB4F4-FBAE-D93A-A923-08383EA5EF6C}"/>
                </a:ext>
              </a:extLst>
            </p:cNvPr>
            <p:cNvSpPr/>
            <p:nvPr/>
          </p:nvSpPr>
          <p:spPr>
            <a:xfrm>
              <a:off x="0" y="4069782"/>
              <a:ext cx="446591" cy="2788216"/>
            </a:xfrm>
            <a:custGeom>
              <a:avLst/>
              <a:gdLst/>
              <a:ahLst/>
              <a:cxnLst/>
              <a:rect l="0" t="0" r="0" b="0"/>
              <a:pathLst>
                <a:path w="446591" h="2788216">
                  <a:moveTo>
                    <a:pt x="0" y="0"/>
                  </a:moveTo>
                  <a:lnTo>
                    <a:pt x="446591" y="2788216"/>
                  </a:lnTo>
                  <a:lnTo>
                    <a:pt x="0" y="278821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7" name="Shape 1607">
              <a:extLst>
                <a:ext uri="{FF2B5EF4-FFF2-40B4-BE49-F238E27FC236}">
                  <a16:creationId xmlns:a16="http://schemas.microsoft.com/office/drawing/2014/main" id="{F949AB64-335E-73B8-CA1E-7E36B02840B1}"/>
                </a:ext>
              </a:extLst>
            </p:cNvPr>
            <p:cNvSpPr/>
            <p:nvPr/>
          </p:nvSpPr>
          <p:spPr>
            <a:xfrm>
              <a:off x="5131542" y="4182281"/>
              <a:ext cx="4012458" cy="2675719"/>
            </a:xfrm>
            <a:custGeom>
              <a:avLst/>
              <a:gdLst/>
              <a:ahLst/>
              <a:cxnLst/>
              <a:rect l="0" t="0" r="0" b="0"/>
              <a:pathLst>
                <a:path w="4012458" h="2675719">
                  <a:moveTo>
                    <a:pt x="0" y="2675719"/>
                  </a:moveTo>
                  <a:lnTo>
                    <a:pt x="4012458" y="0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8" name="Shape 1608">
              <a:extLst>
                <a:ext uri="{FF2B5EF4-FFF2-40B4-BE49-F238E27FC236}">
                  <a16:creationId xmlns:a16="http://schemas.microsoft.com/office/drawing/2014/main" id="{98B9F2F7-A75A-FBD8-AB98-7866F1EBFEFE}"/>
                </a:ext>
              </a:extLst>
            </p:cNvPr>
            <p:cNvSpPr/>
            <p:nvPr/>
          </p:nvSpPr>
          <p:spPr>
            <a:xfrm>
              <a:off x="7042404" y="0"/>
              <a:ext cx="1219200" cy="6857999"/>
            </a:xfrm>
            <a:custGeom>
              <a:avLst/>
              <a:gdLst/>
              <a:ahLst/>
              <a:cxnLst/>
              <a:rect l="0" t="0" r="0" b="0"/>
              <a:pathLst>
                <a:path w="1219200" h="6857999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9" name="Shape 1609">
              <a:extLst>
                <a:ext uri="{FF2B5EF4-FFF2-40B4-BE49-F238E27FC236}">
                  <a16:creationId xmlns:a16="http://schemas.microsoft.com/office/drawing/2014/main" id="{EB04816E-001A-BE74-F7CB-B1A7550B4C43}"/>
                </a:ext>
              </a:extLst>
            </p:cNvPr>
            <p:cNvSpPr/>
            <p:nvPr/>
          </p:nvSpPr>
          <p:spPr>
            <a:xfrm>
              <a:off x="6891728" y="0"/>
              <a:ext cx="2252272" cy="6857999"/>
            </a:xfrm>
            <a:custGeom>
              <a:avLst/>
              <a:gdLst/>
              <a:ahLst/>
              <a:cxnLst/>
              <a:rect l="0" t="0" r="0" b="0"/>
              <a:pathLst>
                <a:path w="2252272" h="6857999">
                  <a:moveTo>
                    <a:pt x="2023164" y="0"/>
                  </a:moveTo>
                  <a:lnTo>
                    <a:pt x="2252272" y="8226"/>
                  </a:lnTo>
                  <a:lnTo>
                    <a:pt x="2252272" y="6857999"/>
                  </a:lnTo>
                  <a:lnTo>
                    <a:pt x="0" y="6857999"/>
                  </a:lnTo>
                  <a:lnTo>
                    <a:pt x="202316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3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0" name="Shape 1610">
              <a:extLst>
                <a:ext uri="{FF2B5EF4-FFF2-40B4-BE49-F238E27FC236}">
                  <a16:creationId xmlns:a16="http://schemas.microsoft.com/office/drawing/2014/main" id="{48C56FAE-527F-DCC1-F77A-B87EFD4FAE22}"/>
                </a:ext>
              </a:extLst>
            </p:cNvPr>
            <p:cNvSpPr/>
            <p:nvPr/>
          </p:nvSpPr>
          <p:spPr>
            <a:xfrm>
              <a:off x="7207073" y="0"/>
              <a:ext cx="1936928" cy="6857997"/>
            </a:xfrm>
            <a:custGeom>
              <a:avLst/>
              <a:gdLst/>
              <a:ahLst/>
              <a:cxnLst/>
              <a:rect l="0" t="0" r="0" b="0"/>
              <a:pathLst>
                <a:path w="1936928" h="6857997">
                  <a:moveTo>
                    <a:pt x="0" y="0"/>
                  </a:moveTo>
                  <a:lnTo>
                    <a:pt x="1936928" y="0"/>
                  </a:lnTo>
                  <a:lnTo>
                    <a:pt x="1936928" y="6857997"/>
                  </a:lnTo>
                  <a:lnTo>
                    <a:pt x="120032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2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1" name="Shape 1611">
              <a:extLst>
                <a:ext uri="{FF2B5EF4-FFF2-40B4-BE49-F238E27FC236}">
                  <a16:creationId xmlns:a16="http://schemas.microsoft.com/office/drawing/2014/main" id="{ACE516B7-905A-CE19-7CB0-F2F1E37911B5}"/>
                </a:ext>
              </a:extLst>
            </p:cNvPr>
            <p:cNvSpPr/>
            <p:nvPr/>
          </p:nvSpPr>
          <p:spPr>
            <a:xfrm>
              <a:off x="6638545" y="3921069"/>
              <a:ext cx="2505455" cy="2936929"/>
            </a:xfrm>
            <a:custGeom>
              <a:avLst/>
              <a:gdLst/>
              <a:ahLst/>
              <a:cxnLst/>
              <a:rect l="0" t="0" r="0" b="0"/>
              <a:pathLst>
                <a:path w="2505455" h="2936929">
                  <a:moveTo>
                    <a:pt x="2505455" y="0"/>
                  </a:moveTo>
                  <a:lnTo>
                    <a:pt x="2505455" y="2936929"/>
                  </a:lnTo>
                  <a:lnTo>
                    <a:pt x="0" y="2936929"/>
                  </a:lnTo>
                  <a:lnTo>
                    <a:pt x="250545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4A021">
                <a:alpha val="7215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2" name="Shape 1612">
              <a:extLst>
                <a:ext uri="{FF2B5EF4-FFF2-40B4-BE49-F238E27FC236}">
                  <a16:creationId xmlns:a16="http://schemas.microsoft.com/office/drawing/2014/main" id="{4E500372-ECB3-D229-F901-9E2FA7033C62}"/>
                </a:ext>
              </a:extLst>
            </p:cNvPr>
            <p:cNvSpPr/>
            <p:nvPr/>
          </p:nvSpPr>
          <p:spPr>
            <a:xfrm>
              <a:off x="7012872" y="0"/>
              <a:ext cx="2131128" cy="6857997"/>
            </a:xfrm>
            <a:custGeom>
              <a:avLst/>
              <a:gdLst/>
              <a:ahLst/>
              <a:cxnLst/>
              <a:rect l="0" t="0" r="0" b="0"/>
              <a:pathLst>
                <a:path w="2131128" h="6857997">
                  <a:moveTo>
                    <a:pt x="0" y="0"/>
                  </a:moveTo>
                  <a:lnTo>
                    <a:pt x="2131128" y="0"/>
                  </a:lnTo>
                  <a:lnTo>
                    <a:pt x="2131128" y="6849802"/>
                  </a:lnTo>
                  <a:lnTo>
                    <a:pt x="1854219" y="6857997"/>
                  </a:lnTo>
                  <a:lnTo>
                    <a:pt x="1854140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F7819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Shape 1613">
              <a:extLst>
                <a:ext uri="{FF2B5EF4-FFF2-40B4-BE49-F238E27FC236}">
                  <a16:creationId xmlns:a16="http://schemas.microsoft.com/office/drawing/2014/main" id="{68267B27-CBD7-FA11-040A-12DBF5BF2ADE}"/>
                </a:ext>
              </a:extLst>
            </p:cNvPr>
            <p:cNvSpPr/>
            <p:nvPr/>
          </p:nvSpPr>
          <p:spPr>
            <a:xfrm>
              <a:off x="8295132" y="0"/>
              <a:ext cx="848868" cy="6857997"/>
            </a:xfrm>
            <a:custGeom>
              <a:avLst/>
              <a:gdLst/>
              <a:ahLst/>
              <a:cxnLst/>
              <a:rect l="0" t="0" r="0" b="0"/>
              <a:pathLst>
                <a:path w="848868" h="6857997">
                  <a:moveTo>
                    <a:pt x="676516" y="0"/>
                  </a:moveTo>
                  <a:lnTo>
                    <a:pt x="848868" y="0"/>
                  </a:lnTo>
                  <a:lnTo>
                    <a:pt x="848868" y="6857997"/>
                  </a:lnTo>
                  <a:lnTo>
                    <a:pt x="0" y="6857997"/>
                  </a:lnTo>
                  <a:lnTo>
                    <a:pt x="67651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E474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4" name="Shape 1614">
              <a:extLst>
                <a:ext uri="{FF2B5EF4-FFF2-40B4-BE49-F238E27FC236}">
                  <a16:creationId xmlns:a16="http://schemas.microsoft.com/office/drawing/2014/main" id="{76DBF803-7A3E-77D2-0331-BA935E2207C9}"/>
                </a:ext>
              </a:extLst>
            </p:cNvPr>
            <p:cNvSpPr/>
            <p:nvPr/>
          </p:nvSpPr>
          <p:spPr>
            <a:xfrm>
              <a:off x="8078450" y="0"/>
              <a:ext cx="1065296" cy="6857997"/>
            </a:xfrm>
            <a:custGeom>
              <a:avLst/>
              <a:gdLst/>
              <a:ahLst/>
              <a:cxnLst/>
              <a:rect l="0" t="0" r="0" b="0"/>
              <a:pathLst>
                <a:path w="1065296" h="6857997">
                  <a:moveTo>
                    <a:pt x="0" y="0"/>
                  </a:moveTo>
                  <a:lnTo>
                    <a:pt x="1051081" y="0"/>
                  </a:lnTo>
                  <a:lnTo>
                    <a:pt x="1052670" y="1708428"/>
                  </a:lnTo>
                  <a:cubicBezTo>
                    <a:pt x="1055499" y="2852777"/>
                    <a:pt x="1060973" y="3996079"/>
                    <a:pt x="1063770" y="5140428"/>
                  </a:cubicBezTo>
                  <a:lnTo>
                    <a:pt x="1065296" y="6857997"/>
                  </a:lnTo>
                  <a:lnTo>
                    <a:pt x="93740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6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5" name="Shape 1615">
              <a:extLst>
                <a:ext uri="{FF2B5EF4-FFF2-40B4-BE49-F238E27FC236}">
                  <a16:creationId xmlns:a16="http://schemas.microsoft.com/office/drawing/2014/main" id="{01CB572F-FFB1-1C8C-4683-ABF07D53D6C5}"/>
                </a:ext>
              </a:extLst>
            </p:cNvPr>
            <p:cNvSpPr/>
            <p:nvPr/>
          </p:nvSpPr>
          <p:spPr>
            <a:xfrm>
              <a:off x="8060437" y="4903643"/>
              <a:ext cx="1083563" cy="1954355"/>
            </a:xfrm>
            <a:custGeom>
              <a:avLst/>
              <a:gdLst/>
              <a:ahLst/>
              <a:cxnLst/>
              <a:rect l="0" t="0" r="0" b="0"/>
              <a:pathLst>
                <a:path w="1083563" h="1954355">
                  <a:moveTo>
                    <a:pt x="1083563" y="0"/>
                  </a:moveTo>
                  <a:lnTo>
                    <a:pt x="1083563" y="1949317"/>
                  </a:lnTo>
                  <a:lnTo>
                    <a:pt x="333" y="1954355"/>
                  </a:lnTo>
                  <a:lnTo>
                    <a:pt x="0" y="1954355"/>
                  </a:lnTo>
                  <a:lnTo>
                    <a:pt x="1083563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Rectangle 1620">
              <a:extLst>
                <a:ext uri="{FF2B5EF4-FFF2-40B4-BE49-F238E27FC236}">
                  <a16:creationId xmlns:a16="http://schemas.microsoft.com/office/drawing/2014/main" id="{2D155453-98B3-3871-30AB-C959BA4CBA75}"/>
                </a:ext>
              </a:extLst>
            </p:cNvPr>
            <p:cNvSpPr/>
            <p:nvPr/>
          </p:nvSpPr>
          <p:spPr>
            <a:xfrm>
              <a:off x="1813560" y="750275"/>
              <a:ext cx="6492629" cy="519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3200" b="1" kern="100" dirty="0">
                  <a:solidFill>
                    <a:srgbClr val="3F7819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 інтернатура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1621">
              <a:extLst>
                <a:ext uri="{FF2B5EF4-FFF2-40B4-BE49-F238E27FC236}">
                  <a16:creationId xmlns:a16="http://schemas.microsoft.com/office/drawing/2014/main" id="{2AB8142D-51D3-EFD0-D0D2-AFC24D1F4B70}"/>
                </a:ext>
              </a:extLst>
            </p:cNvPr>
            <p:cNvSpPr/>
            <p:nvPr/>
          </p:nvSpPr>
          <p:spPr>
            <a:xfrm>
              <a:off x="701040" y="2288510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1622">
              <a:extLst>
                <a:ext uri="{FF2B5EF4-FFF2-40B4-BE49-F238E27FC236}">
                  <a16:creationId xmlns:a16="http://schemas.microsoft.com/office/drawing/2014/main" id="{71919624-D6EE-C845-E073-A5D735022CD3}"/>
                </a:ext>
              </a:extLst>
            </p:cNvPr>
            <p:cNvSpPr/>
            <p:nvPr/>
          </p:nvSpPr>
          <p:spPr>
            <a:xfrm>
              <a:off x="1044245" y="2260962"/>
              <a:ext cx="159163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Правильна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623">
              <a:extLst>
                <a:ext uri="{FF2B5EF4-FFF2-40B4-BE49-F238E27FC236}">
                  <a16:creationId xmlns:a16="http://schemas.microsoft.com/office/drawing/2014/main" id="{E70BDA58-6079-6B95-630E-6FCDC9206C5C}"/>
                </a:ext>
              </a:extLst>
            </p:cNvPr>
            <p:cNvSpPr/>
            <p:nvPr/>
          </p:nvSpPr>
          <p:spPr>
            <a:xfrm>
              <a:off x="2239010" y="2260962"/>
              <a:ext cx="131830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відповідь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624">
              <a:extLst>
                <a:ext uri="{FF2B5EF4-FFF2-40B4-BE49-F238E27FC236}">
                  <a16:creationId xmlns:a16="http://schemas.microsoft.com/office/drawing/2014/main" id="{9E10E590-39A4-43F2-2A98-F1DCD8595DFB}"/>
                </a:ext>
              </a:extLst>
            </p:cNvPr>
            <p:cNvSpPr/>
            <p:nvPr/>
          </p:nvSpPr>
          <p:spPr>
            <a:xfrm>
              <a:off x="3300095" y="2260962"/>
              <a:ext cx="26380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Б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1625">
              <a:extLst>
                <a:ext uri="{FF2B5EF4-FFF2-40B4-BE49-F238E27FC236}">
                  <a16:creationId xmlns:a16="http://schemas.microsoft.com/office/drawing/2014/main" id="{23A9B499-2515-6A89-08F7-C7EA213F1504}"/>
                </a:ext>
              </a:extLst>
            </p:cNvPr>
            <p:cNvSpPr/>
            <p:nvPr/>
          </p:nvSpPr>
          <p:spPr>
            <a:xfrm>
              <a:off x="701040" y="2667056"/>
              <a:ext cx="188237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1626">
              <a:extLst>
                <a:ext uri="{FF2B5EF4-FFF2-40B4-BE49-F238E27FC236}">
                  <a16:creationId xmlns:a16="http://schemas.microsoft.com/office/drawing/2014/main" id="{49363E24-9CF8-7F6E-D4C8-12D34411BD60}"/>
                </a:ext>
              </a:extLst>
            </p:cNvPr>
            <p:cNvSpPr/>
            <p:nvPr/>
          </p:nvSpPr>
          <p:spPr>
            <a:xfrm>
              <a:off x="2190242" y="2667056"/>
              <a:ext cx="185766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1627">
              <a:extLst>
                <a:ext uri="{FF2B5EF4-FFF2-40B4-BE49-F238E27FC236}">
                  <a16:creationId xmlns:a16="http://schemas.microsoft.com/office/drawing/2014/main" id="{C1F46CEB-8337-22B3-5D22-B0DD7BE20787}"/>
                </a:ext>
              </a:extLst>
            </p:cNvPr>
            <p:cNvSpPr/>
            <p:nvPr/>
          </p:nvSpPr>
          <p:spPr>
            <a:xfrm>
              <a:off x="3662807" y="2667056"/>
              <a:ext cx="249166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організовується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1628">
              <a:extLst>
                <a:ext uri="{FF2B5EF4-FFF2-40B4-BE49-F238E27FC236}">
                  <a16:creationId xmlns:a16="http://schemas.microsoft.com/office/drawing/2014/main" id="{F3833691-48E2-E082-B1DC-FF901C4B4CAE}"/>
                </a:ext>
              </a:extLst>
            </p:cNvPr>
            <p:cNvSpPr/>
            <p:nvPr/>
          </p:nvSpPr>
          <p:spPr>
            <a:xfrm>
              <a:off x="5612257" y="2667056"/>
              <a:ext cx="166709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відповідно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1629">
              <a:extLst>
                <a:ext uri="{FF2B5EF4-FFF2-40B4-BE49-F238E27FC236}">
                  <a16:creationId xmlns:a16="http://schemas.microsoft.com/office/drawing/2014/main" id="{058F124A-4F03-9B31-519D-3AF09F3BD3ED}"/>
                </a:ext>
              </a:extLst>
            </p:cNvPr>
            <p:cNvSpPr/>
            <p:nvPr/>
          </p:nvSpPr>
          <p:spPr>
            <a:xfrm>
              <a:off x="701040" y="2971856"/>
              <a:ext cx="161293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до наказу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1630">
              <a:extLst>
                <a:ext uri="{FF2B5EF4-FFF2-40B4-BE49-F238E27FC236}">
                  <a16:creationId xmlns:a16="http://schemas.microsoft.com/office/drawing/2014/main" id="{E2CE44BB-7E53-C170-CFD3-07B47D34EA06}"/>
                </a:ext>
              </a:extLst>
            </p:cNvPr>
            <p:cNvSpPr/>
            <p:nvPr/>
          </p:nvSpPr>
          <p:spPr>
            <a:xfrm>
              <a:off x="1914398" y="2971856"/>
              <a:ext cx="154624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керівника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1631">
              <a:extLst>
                <a:ext uri="{FF2B5EF4-FFF2-40B4-BE49-F238E27FC236}">
                  <a16:creationId xmlns:a16="http://schemas.microsoft.com/office/drawing/2014/main" id="{07D9B77D-064C-21D7-3EA3-59D7699562CB}"/>
                </a:ext>
              </a:extLst>
            </p:cNvPr>
            <p:cNvSpPr/>
            <p:nvPr/>
          </p:nvSpPr>
          <p:spPr>
            <a:xfrm>
              <a:off x="3153791" y="2971856"/>
              <a:ext cx="133367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закладу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1632">
              <a:extLst>
                <a:ext uri="{FF2B5EF4-FFF2-40B4-BE49-F238E27FC236}">
                  <a16:creationId xmlns:a16="http://schemas.microsoft.com/office/drawing/2014/main" id="{A226E559-0DF3-11F2-CA66-FDBA8920C061}"/>
                </a:ext>
              </a:extLst>
            </p:cNvPr>
            <p:cNvSpPr/>
            <p:nvPr/>
          </p:nvSpPr>
          <p:spPr>
            <a:xfrm>
              <a:off x="4156583" y="2971856"/>
              <a:ext cx="96708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освіти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1634">
              <a:extLst>
                <a:ext uri="{FF2B5EF4-FFF2-40B4-BE49-F238E27FC236}">
                  <a16:creationId xmlns:a16="http://schemas.microsoft.com/office/drawing/2014/main" id="{9E2165F1-F99D-4E8F-893D-447AAC6D05E3}"/>
                </a:ext>
              </a:extLst>
            </p:cNvPr>
            <p:cNvSpPr/>
            <p:nvPr/>
          </p:nvSpPr>
          <p:spPr>
            <a:xfrm>
              <a:off x="701040" y="3402923"/>
              <a:ext cx="124377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(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1635">
              <a:extLst>
                <a:ext uri="{FF2B5EF4-FFF2-40B4-BE49-F238E27FC236}">
                  <a16:creationId xmlns:a16="http://schemas.microsoft.com/office/drawing/2014/main" id="{DAF3B3E6-F64E-2435-9CC4-525498BAB2BF}"/>
                </a:ext>
              </a:extLst>
            </p:cNvPr>
            <p:cNvSpPr/>
            <p:nvPr/>
          </p:nvSpPr>
          <p:spPr>
            <a:xfrm>
              <a:off x="794004" y="3402923"/>
              <a:ext cx="982474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стаття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13776">
              <a:extLst>
                <a:ext uri="{FF2B5EF4-FFF2-40B4-BE49-F238E27FC236}">
                  <a16:creationId xmlns:a16="http://schemas.microsoft.com/office/drawing/2014/main" id="{FDBD2C93-0E3A-97D2-E845-0F0A521FB089}"/>
                </a:ext>
              </a:extLst>
            </p:cNvPr>
            <p:cNvSpPr/>
            <p:nvPr/>
          </p:nvSpPr>
          <p:spPr>
            <a:xfrm>
              <a:off x="1609598" y="3402923"/>
              <a:ext cx="355168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23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13777">
              <a:extLst>
                <a:ext uri="{FF2B5EF4-FFF2-40B4-BE49-F238E27FC236}">
                  <a16:creationId xmlns:a16="http://schemas.microsoft.com/office/drawing/2014/main" id="{D58B8529-D032-9F37-EC90-1CBA095E802E}"/>
                </a:ext>
              </a:extLst>
            </p:cNvPr>
            <p:cNvSpPr/>
            <p:nvPr/>
          </p:nvSpPr>
          <p:spPr>
            <a:xfrm>
              <a:off x="1877661" y="3402923"/>
              <a:ext cx="2329267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 п . 2 ЗУ  «Про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1637">
              <a:extLst>
                <a:ext uri="{FF2B5EF4-FFF2-40B4-BE49-F238E27FC236}">
                  <a16:creationId xmlns:a16="http://schemas.microsoft.com/office/drawing/2014/main" id="{48AFA034-A47E-F25B-16A3-FACF04C1263A}"/>
                </a:ext>
              </a:extLst>
            </p:cNvPr>
            <p:cNvSpPr/>
            <p:nvPr/>
          </p:nvSpPr>
          <p:spPr>
            <a:xfrm>
              <a:off x="3627755" y="3402923"/>
              <a:ext cx="898088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повну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1638">
              <a:extLst>
                <a:ext uri="{FF2B5EF4-FFF2-40B4-BE49-F238E27FC236}">
                  <a16:creationId xmlns:a16="http://schemas.microsoft.com/office/drawing/2014/main" id="{0478FFCB-12AB-F6A1-1E78-54B55BFB00F2}"/>
                </a:ext>
              </a:extLst>
            </p:cNvPr>
            <p:cNvSpPr/>
            <p:nvPr/>
          </p:nvSpPr>
          <p:spPr>
            <a:xfrm>
              <a:off x="4379087" y="3402923"/>
              <a:ext cx="1367127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загальну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1639">
              <a:extLst>
                <a:ext uri="{FF2B5EF4-FFF2-40B4-BE49-F238E27FC236}">
                  <a16:creationId xmlns:a16="http://schemas.microsoft.com/office/drawing/2014/main" id="{626029C2-5509-7E20-14A0-27FD3F468295}"/>
                </a:ext>
              </a:extLst>
            </p:cNvPr>
            <p:cNvSpPr/>
            <p:nvPr/>
          </p:nvSpPr>
          <p:spPr>
            <a:xfrm>
              <a:off x="5479669" y="3402923"/>
              <a:ext cx="1355604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середню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1640">
              <a:extLst>
                <a:ext uri="{FF2B5EF4-FFF2-40B4-BE49-F238E27FC236}">
                  <a16:creationId xmlns:a16="http://schemas.microsoft.com/office/drawing/2014/main" id="{A1656B03-BAE4-827C-4E2A-5FAF7DAFF322}"/>
                </a:ext>
              </a:extLst>
            </p:cNvPr>
            <p:cNvSpPr/>
            <p:nvPr/>
          </p:nvSpPr>
          <p:spPr>
            <a:xfrm>
              <a:off x="701040" y="3708329"/>
              <a:ext cx="94169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освіту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1641">
              <a:extLst>
                <a:ext uri="{FF2B5EF4-FFF2-40B4-BE49-F238E27FC236}">
                  <a16:creationId xmlns:a16="http://schemas.microsoft.com/office/drawing/2014/main" id="{606C3360-96A4-81E0-8FC4-D338B9D1F73B}"/>
                </a:ext>
              </a:extLst>
            </p:cNvPr>
            <p:cNvSpPr/>
            <p:nvPr/>
          </p:nvSpPr>
          <p:spPr>
            <a:xfrm>
              <a:off x="1409954" y="3708329"/>
              <a:ext cx="30259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»)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4659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2C02458-4C53-74D4-A9D0-6BEC0EA01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4" name="Group 13798">
            <a:extLst>
              <a:ext uri="{FF2B5EF4-FFF2-40B4-BE49-F238E27FC236}">
                <a16:creationId xmlns:a16="http://schemas.microsoft.com/office/drawing/2014/main" id="{6412BF8C-480E-50B4-D4E6-F410EEB927B9}"/>
              </a:ext>
            </a:extLst>
          </p:cNvPr>
          <p:cNvGrpSpPr/>
          <p:nvPr/>
        </p:nvGrpSpPr>
        <p:grpSpPr>
          <a:xfrm>
            <a:off x="903514" y="723446"/>
            <a:ext cx="10384971" cy="5411108"/>
            <a:chOff x="0" y="0"/>
            <a:chExt cx="9185447" cy="7116705"/>
          </a:xfrm>
        </p:grpSpPr>
        <p:pic>
          <p:nvPicPr>
            <p:cNvPr id="5" name="Picture 14234">
              <a:extLst>
                <a:ext uri="{FF2B5EF4-FFF2-40B4-BE49-F238E27FC236}">
                  <a16:creationId xmlns:a16="http://schemas.microsoft.com/office/drawing/2014/main" id="{ABFA41FE-E736-291F-1997-5AE92D312CCE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447" y="258705"/>
              <a:ext cx="9144000" cy="6858000"/>
            </a:xfrm>
            <a:prstGeom prst="rect">
              <a:avLst/>
            </a:prstGeom>
          </p:spPr>
        </p:pic>
        <p:sp>
          <p:nvSpPr>
            <p:cNvPr id="6" name="Shape 1647">
              <a:extLst>
                <a:ext uri="{FF2B5EF4-FFF2-40B4-BE49-F238E27FC236}">
                  <a16:creationId xmlns:a16="http://schemas.microsoft.com/office/drawing/2014/main" id="{23A2DD28-AA14-35CC-C48F-FCABAB1626C0}"/>
                </a:ext>
              </a:extLst>
            </p:cNvPr>
            <p:cNvSpPr/>
            <p:nvPr/>
          </p:nvSpPr>
          <p:spPr>
            <a:xfrm>
              <a:off x="0" y="4069782"/>
              <a:ext cx="446591" cy="2788216"/>
            </a:xfrm>
            <a:custGeom>
              <a:avLst/>
              <a:gdLst/>
              <a:ahLst/>
              <a:cxnLst/>
              <a:rect l="0" t="0" r="0" b="0"/>
              <a:pathLst>
                <a:path w="446591" h="2788216">
                  <a:moveTo>
                    <a:pt x="0" y="0"/>
                  </a:moveTo>
                  <a:lnTo>
                    <a:pt x="446591" y="2788216"/>
                  </a:lnTo>
                  <a:lnTo>
                    <a:pt x="0" y="278821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7" name="Shape 1648">
              <a:extLst>
                <a:ext uri="{FF2B5EF4-FFF2-40B4-BE49-F238E27FC236}">
                  <a16:creationId xmlns:a16="http://schemas.microsoft.com/office/drawing/2014/main" id="{699D2BD0-3326-6190-C8FE-13B357E820FA}"/>
                </a:ext>
              </a:extLst>
            </p:cNvPr>
            <p:cNvSpPr/>
            <p:nvPr/>
          </p:nvSpPr>
          <p:spPr>
            <a:xfrm>
              <a:off x="5131542" y="4182281"/>
              <a:ext cx="4012458" cy="2675719"/>
            </a:xfrm>
            <a:custGeom>
              <a:avLst/>
              <a:gdLst/>
              <a:ahLst/>
              <a:cxnLst/>
              <a:rect l="0" t="0" r="0" b="0"/>
              <a:pathLst>
                <a:path w="4012458" h="2675719">
                  <a:moveTo>
                    <a:pt x="0" y="2675719"/>
                  </a:moveTo>
                  <a:lnTo>
                    <a:pt x="4012458" y="0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8" name="Shape 1649">
              <a:extLst>
                <a:ext uri="{FF2B5EF4-FFF2-40B4-BE49-F238E27FC236}">
                  <a16:creationId xmlns:a16="http://schemas.microsoft.com/office/drawing/2014/main" id="{638B0566-532C-BCEB-E9DD-74E6E31DC189}"/>
                </a:ext>
              </a:extLst>
            </p:cNvPr>
            <p:cNvSpPr/>
            <p:nvPr/>
          </p:nvSpPr>
          <p:spPr>
            <a:xfrm>
              <a:off x="7042404" y="0"/>
              <a:ext cx="1219200" cy="6857999"/>
            </a:xfrm>
            <a:custGeom>
              <a:avLst/>
              <a:gdLst/>
              <a:ahLst/>
              <a:cxnLst/>
              <a:rect l="0" t="0" r="0" b="0"/>
              <a:pathLst>
                <a:path w="1219200" h="6857999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9" name="Shape 1650">
              <a:extLst>
                <a:ext uri="{FF2B5EF4-FFF2-40B4-BE49-F238E27FC236}">
                  <a16:creationId xmlns:a16="http://schemas.microsoft.com/office/drawing/2014/main" id="{424EC443-6254-80B1-8F58-E200996769A4}"/>
                </a:ext>
              </a:extLst>
            </p:cNvPr>
            <p:cNvSpPr/>
            <p:nvPr/>
          </p:nvSpPr>
          <p:spPr>
            <a:xfrm>
              <a:off x="6891728" y="0"/>
              <a:ext cx="2252272" cy="6857999"/>
            </a:xfrm>
            <a:custGeom>
              <a:avLst/>
              <a:gdLst/>
              <a:ahLst/>
              <a:cxnLst/>
              <a:rect l="0" t="0" r="0" b="0"/>
              <a:pathLst>
                <a:path w="2252272" h="6857999">
                  <a:moveTo>
                    <a:pt x="2023164" y="0"/>
                  </a:moveTo>
                  <a:lnTo>
                    <a:pt x="2252272" y="8226"/>
                  </a:lnTo>
                  <a:lnTo>
                    <a:pt x="2252272" y="6857999"/>
                  </a:lnTo>
                  <a:lnTo>
                    <a:pt x="0" y="6857999"/>
                  </a:lnTo>
                  <a:lnTo>
                    <a:pt x="202316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3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0" name="Shape 1651">
              <a:extLst>
                <a:ext uri="{FF2B5EF4-FFF2-40B4-BE49-F238E27FC236}">
                  <a16:creationId xmlns:a16="http://schemas.microsoft.com/office/drawing/2014/main" id="{8CFA1622-DCAD-1800-F293-B1BFF10D17E0}"/>
                </a:ext>
              </a:extLst>
            </p:cNvPr>
            <p:cNvSpPr/>
            <p:nvPr/>
          </p:nvSpPr>
          <p:spPr>
            <a:xfrm>
              <a:off x="7207073" y="0"/>
              <a:ext cx="1936928" cy="6857997"/>
            </a:xfrm>
            <a:custGeom>
              <a:avLst/>
              <a:gdLst/>
              <a:ahLst/>
              <a:cxnLst/>
              <a:rect l="0" t="0" r="0" b="0"/>
              <a:pathLst>
                <a:path w="1936928" h="6857997">
                  <a:moveTo>
                    <a:pt x="0" y="0"/>
                  </a:moveTo>
                  <a:lnTo>
                    <a:pt x="1936928" y="0"/>
                  </a:lnTo>
                  <a:lnTo>
                    <a:pt x="1936928" y="6857997"/>
                  </a:lnTo>
                  <a:lnTo>
                    <a:pt x="120032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2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1" name="Shape 1652">
              <a:extLst>
                <a:ext uri="{FF2B5EF4-FFF2-40B4-BE49-F238E27FC236}">
                  <a16:creationId xmlns:a16="http://schemas.microsoft.com/office/drawing/2014/main" id="{E5BAB747-8C92-FAC7-F42B-275ECF440B12}"/>
                </a:ext>
              </a:extLst>
            </p:cNvPr>
            <p:cNvSpPr/>
            <p:nvPr/>
          </p:nvSpPr>
          <p:spPr>
            <a:xfrm>
              <a:off x="6638545" y="3921069"/>
              <a:ext cx="2505455" cy="2936929"/>
            </a:xfrm>
            <a:custGeom>
              <a:avLst/>
              <a:gdLst/>
              <a:ahLst/>
              <a:cxnLst/>
              <a:rect l="0" t="0" r="0" b="0"/>
              <a:pathLst>
                <a:path w="2505455" h="2936929">
                  <a:moveTo>
                    <a:pt x="2505455" y="0"/>
                  </a:moveTo>
                  <a:lnTo>
                    <a:pt x="2505455" y="2936929"/>
                  </a:lnTo>
                  <a:lnTo>
                    <a:pt x="0" y="2936929"/>
                  </a:lnTo>
                  <a:lnTo>
                    <a:pt x="250545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4A021">
                <a:alpha val="7215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2" name="Shape 1653">
              <a:extLst>
                <a:ext uri="{FF2B5EF4-FFF2-40B4-BE49-F238E27FC236}">
                  <a16:creationId xmlns:a16="http://schemas.microsoft.com/office/drawing/2014/main" id="{DC374C9D-8758-6F69-F293-59C79F582404}"/>
                </a:ext>
              </a:extLst>
            </p:cNvPr>
            <p:cNvSpPr/>
            <p:nvPr/>
          </p:nvSpPr>
          <p:spPr>
            <a:xfrm>
              <a:off x="7012872" y="0"/>
              <a:ext cx="2131128" cy="6857997"/>
            </a:xfrm>
            <a:custGeom>
              <a:avLst/>
              <a:gdLst/>
              <a:ahLst/>
              <a:cxnLst/>
              <a:rect l="0" t="0" r="0" b="0"/>
              <a:pathLst>
                <a:path w="2131128" h="6857997">
                  <a:moveTo>
                    <a:pt x="0" y="0"/>
                  </a:moveTo>
                  <a:lnTo>
                    <a:pt x="2131128" y="0"/>
                  </a:lnTo>
                  <a:lnTo>
                    <a:pt x="2131128" y="6849802"/>
                  </a:lnTo>
                  <a:lnTo>
                    <a:pt x="1854219" y="6857997"/>
                  </a:lnTo>
                  <a:lnTo>
                    <a:pt x="1854140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F7819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Shape 1654">
              <a:extLst>
                <a:ext uri="{FF2B5EF4-FFF2-40B4-BE49-F238E27FC236}">
                  <a16:creationId xmlns:a16="http://schemas.microsoft.com/office/drawing/2014/main" id="{D8A8A99A-79A1-7ECF-B72B-95DD5F2374AD}"/>
                </a:ext>
              </a:extLst>
            </p:cNvPr>
            <p:cNvSpPr/>
            <p:nvPr/>
          </p:nvSpPr>
          <p:spPr>
            <a:xfrm>
              <a:off x="8295132" y="0"/>
              <a:ext cx="848868" cy="6857997"/>
            </a:xfrm>
            <a:custGeom>
              <a:avLst/>
              <a:gdLst/>
              <a:ahLst/>
              <a:cxnLst/>
              <a:rect l="0" t="0" r="0" b="0"/>
              <a:pathLst>
                <a:path w="848868" h="6857997">
                  <a:moveTo>
                    <a:pt x="676516" y="0"/>
                  </a:moveTo>
                  <a:lnTo>
                    <a:pt x="848868" y="0"/>
                  </a:lnTo>
                  <a:lnTo>
                    <a:pt x="848868" y="6857997"/>
                  </a:lnTo>
                  <a:lnTo>
                    <a:pt x="0" y="6857997"/>
                  </a:lnTo>
                  <a:lnTo>
                    <a:pt x="67651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E474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4" name="Shape 1655">
              <a:extLst>
                <a:ext uri="{FF2B5EF4-FFF2-40B4-BE49-F238E27FC236}">
                  <a16:creationId xmlns:a16="http://schemas.microsoft.com/office/drawing/2014/main" id="{07AFAC48-B043-257A-3E90-94A65FF4246D}"/>
                </a:ext>
              </a:extLst>
            </p:cNvPr>
            <p:cNvSpPr/>
            <p:nvPr/>
          </p:nvSpPr>
          <p:spPr>
            <a:xfrm>
              <a:off x="8078450" y="0"/>
              <a:ext cx="1065296" cy="6857997"/>
            </a:xfrm>
            <a:custGeom>
              <a:avLst/>
              <a:gdLst/>
              <a:ahLst/>
              <a:cxnLst/>
              <a:rect l="0" t="0" r="0" b="0"/>
              <a:pathLst>
                <a:path w="1065296" h="6857997">
                  <a:moveTo>
                    <a:pt x="0" y="0"/>
                  </a:moveTo>
                  <a:lnTo>
                    <a:pt x="1051081" y="0"/>
                  </a:lnTo>
                  <a:lnTo>
                    <a:pt x="1052670" y="1708428"/>
                  </a:lnTo>
                  <a:cubicBezTo>
                    <a:pt x="1055499" y="2852777"/>
                    <a:pt x="1060973" y="3996079"/>
                    <a:pt x="1063770" y="5140428"/>
                  </a:cubicBezTo>
                  <a:lnTo>
                    <a:pt x="1065296" y="6857997"/>
                  </a:lnTo>
                  <a:lnTo>
                    <a:pt x="93740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6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5" name="Shape 1656">
              <a:extLst>
                <a:ext uri="{FF2B5EF4-FFF2-40B4-BE49-F238E27FC236}">
                  <a16:creationId xmlns:a16="http://schemas.microsoft.com/office/drawing/2014/main" id="{54FB3D23-A784-2AF1-8BC6-2A28C3D5FF1E}"/>
                </a:ext>
              </a:extLst>
            </p:cNvPr>
            <p:cNvSpPr/>
            <p:nvPr/>
          </p:nvSpPr>
          <p:spPr>
            <a:xfrm>
              <a:off x="8060437" y="4903643"/>
              <a:ext cx="1083563" cy="1954355"/>
            </a:xfrm>
            <a:custGeom>
              <a:avLst/>
              <a:gdLst/>
              <a:ahLst/>
              <a:cxnLst/>
              <a:rect l="0" t="0" r="0" b="0"/>
              <a:pathLst>
                <a:path w="1083563" h="1954355">
                  <a:moveTo>
                    <a:pt x="1083563" y="0"/>
                  </a:moveTo>
                  <a:lnTo>
                    <a:pt x="1083563" y="1949317"/>
                  </a:lnTo>
                  <a:lnTo>
                    <a:pt x="333" y="1954355"/>
                  </a:lnTo>
                  <a:lnTo>
                    <a:pt x="0" y="1954355"/>
                  </a:lnTo>
                  <a:lnTo>
                    <a:pt x="1083563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Rectangle 1661">
              <a:extLst>
                <a:ext uri="{FF2B5EF4-FFF2-40B4-BE49-F238E27FC236}">
                  <a16:creationId xmlns:a16="http://schemas.microsoft.com/office/drawing/2014/main" id="{C515D710-1136-909D-B094-71C2EB2458C6}"/>
                </a:ext>
              </a:extLst>
            </p:cNvPr>
            <p:cNvSpPr/>
            <p:nvPr/>
          </p:nvSpPr>
          <p:spPr>
            <a:xfrm>
              <a:off x="1887982" y="750275"/>
              <a:ext cx="6492629" cy="519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3200" b="1" kern="100">
                  <a:solidFill>
                    <a:srgbClr val="3F7819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 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1662">
              <a:extLst>
                <a:ext uri="{FF2B5EF4-FFF2-40B4-BE49-F238E27FC236}">
                  <a16:creationId xmlns:a16="http://schemas.microsoft.com/office/drawing/2014/main" id="{CF17EE90-0F81-7CE6-883B-06E5D5CE867E}"/>
                </a:ext>
              </a:extLst>
            </p:cNvPr>
            <p:cNvSpPr/>
            <p:nvPr/>
          </p:nvSpPr>
          <p:spPr>
            <a:xfrm>
              <a:off x="701040" y="2288510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1663">
              <a:extLst>
                <a:ext uri="{FF2B5EF4-FFF2-40B4-BE49-F238E27FC236}">
                  <a16:creationId xmlns:a16="http://schemas.microsoft.com/office/drawing/2014/main" id="{D78F39D4-593B-BBDC-25C9-113F8F0B40DF}"/>
                </a:ext>
              </a:extLst>
            </p:cNvPr>
            <p:cNvSpPr/>
            <p:nvPr/>
          </p:nvSpPr>
          <p:spPr>
            <a:xfrm>
              <a:off x="1044245" y="2260962"/>
              <a:ext cx="115990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 dirty="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Питання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3793">
              <a:extLst>
                <a:ext uri="{FF2B5EF4-FFF2-40B4-BE49-F238E27FC236}">
                  <a16:creationId xmlns:a16="http://schemas.microsoft.com/office/drawing/2014/main" id="{DB8B3B00-45A5-485D-8DA8-214A2265514B}"/>
                </a:ext>
              </a:extLst>
            </p:cNvPr>
            <p:cNvSpPr/>
            <p:nvPr/>
          </p:nvSpPr>
          <p:spPr>
            <a:xfrm>
              <a:off x="1984502" y="2260962"/>
              <a:ext cx="15931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2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3794">
              <a:extLst>
                <a:ext uri="{FF2B5EF4-FFF2-40B4-BE49-F238E27FC236}">
                  <a16:creationId xmlns:a16="http://schemas.microsoft.com/office/drawing/2014/main" id="{A413723E-6A7B-CBBB-8F6C-84117BCE64C5}"/>
                </a:ext>
              </a:extLst>
            </p:cNvPr>
            <p:cNvSpPr/>
            <p:nvPr/>
          </p:nvSpPr>
          <p:spPr>
            <a:xfrm>
              <a:off x="2104289" y="2260962"/>
              <a:ext cx="20309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1665">
              <a:extLst>
                <a:ext uri="{FF2B5EF4-FFF2-40B4-BE49-F238E27FC236}">
                  <a16:creationId xmlns:a16="http://schemas.microsoft.com/office/drawing/2014/main" id="{428D37EA-E468-18EC-3D0D-EA59302E2AF4}"/>
                </a:ext>
              </a:extLst>
            </p:cNvPr>
            <p:cNvSpPr/>
            <p:nvPr/>
          </p:nvSpPr>
          <p:spPr>
            <a:xfrm>
              <a:off x="701040" y="2661774"/>
              <a:ext cx="78593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Коли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1666">
              <a:extLst>
                <a:ext uri="{FF2B5EF4-FFF2-40B4-BE49-F238E27FC236}">
                  <a16:creationId xmlns:a16="http://schemas.microsoft.com/office/drawing/2014/main" id="{999762DB-82F6-BAD2-4028-4468851C3E98}"/>
                </a:ext>
              </a:extLst>
            </p:cNvPr>
            <p:cNvSpPr/>
            <p:nvPr/>
          </p:nvSpPr>
          <p:spPr>
            <a:xfrm>
              <a:off x="1289558" y="2661774"/>
              <a:ext cx="141742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видається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1667">
              <a:extLst>
                <a:ext uri="{FF2B5EF4-FFF2-40B4-BE49-F238E27FC236}">
                  <a16:creationId xmlns:a16="http://schemas.microsoft.com/office/drawing/2014/main" id="{0150FD10-39E8-903B-A87C-3342EF15C18A}"/>
                </a:ext>
              </a:extLst>
            </p:cNvPr>
            <p:cNvSpPr/>
            <p:nvPr/>
          </p:nvSpPr>
          <p:spPr>
            <a:xfrm>
              <a:off x="2421890" y="2661774"/>
              <a:ext cx="145938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наказ про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1668">
              <a:extLst>
                <a:ext uri="{FF2B5EF4-FFF2-40B4-BE49-F238E27FC236}">
                  <a16:creationId xmlns:a16="http://schemas.microsoft.com/office/drawing/2014/main" id="{460F4304-62CF-C17B-AFDA-5B5A3210726C}"/>
                </a:ext>
              </a:extLst>
            </p:cNvPr>
            <p:cNvSpPr/>
            <p:nvPr/>
          </p:nvSpPr>
          <p:spPr>
            <a:xfrm>
              <a:off x="3518027" y="2661774"/>
              <a:ext cx="164393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організацію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1669">
              <a:extLst>
                <a:ext uri="{FF2B5EF4-FFF2-40B4-BE49-F238E27FC236}">
                  <a16:creationId xmlns:a16="http://schemas.microsoft.com/office/drawing/2014/main" id="{25B3BC21-C4D4-2912-7D5F-49FC279F728B}"/>
                </a:ext>
              </a:extLst>
            </p:cNvPr>
            <p:cNvSpPr/>
            <p:nvPr/>
          </p:nvSpPr>
          <p:spPr>
            <a:xfrm>
              <a:off x="4821301" y="2661774"/>
              <a:ext cx="175916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1670">
              <a:extLst>
                <a:ext uri="{FF2B5EF4-FFF2-40B4-BE49-F238E27FC236}">
                  <a16:creationId xmlns:a16="http://schemas.microsoft.com/office/drawing/2014/main" id="{2ADC3CFD-91D4-82B9-B6CB-7EEE118FA7CD}"/>
                </a:ext>
              </a:extLst>
            </p:cNvPr>
            <p:cNvSpPr/>
            <p:nvPr/>
          </p:nvSpPr>
          <p:spPr>
            <a:xfrm>
              <a:off x="701040" y="2936094"/>
              <a:ext cx="1688931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інтернатури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1671">
              <a:extLst>
                <a:ext uri="{FF2B5EF4-FFF2-40B4-BE49-F238E27FC236}">
                  <a16:creationId xmlns:a16="http://schemas.microsoft.com/office/drawing/2014/main" id="{7136B18A-7C37-0FE0-85FF-6BC556C0F7F8}"/>
                </a:ext>
              </a:extLst>
            </p:cNvPr>
            <p:cNvSpPr/>
            <p:nvPr/>
          </p:nvSpPr>
          <p:spPr>
            <a:xfrm>
              <a:off x="1898854" y="2936093"/>
              <a:ext cx="20299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 dirty="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? 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1672">
              <a:extLst>
                <a:ext uri="{FF2B5EF4-FFF2-40B4-BE49-F238E27FC236}">
                  <a16:creationId xmlns:a16="http://schemas.microsoft.com/office/drawing/2014/main" id="{AF167985-7F4F-9EC7-1B4C-C812BFADAD5C}"/>
                </a:ext>
              </a:extLst>
            </p:cNvPr>
            <p:cNvSpPr/>
            <p:nvPr/>
          </p:nvSpPr>
          <p:spPr>
            <a:xfrm>
              <a:off x="701040" y="3364219"/>
              <a:ext cx="214156" cy="2392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1673">
              <a:extLst>
                <a:ext uri="{FF2B5EF4-FFF2-40B4-BE49-F238E27FC236}">
                  <a16:creationId xmlns:a16="http://schemas.microsoft.com/office/drawing/2014/main" id="{49095AEC-D267-93C6-8B14-DE5294BB41A2}"/>
                </a:ext>
              </a:extLst>
            </p:cNvPr>
            <p:cNvSpPr/>
            <p:nvPr/>
          </p:nvSpPr>
          <p:spPr>
            <a:xfrm>
              <a:off x="1044245" y="3336681"/>
              <a:ext cx="292126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А.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1674">
              <a:extLst>
                <a:ext uri="{FF2B5EF4-FFF2-40B4-BE49-F238E27FC236}">
                  <a16:creationId xmlns:a16="http://schemas.microsoft.com/office/drawing/2014/main" id="{7263260B-3703-2176-35DB-AA4C4FD24D8B}"/>
                </a:ext>
              </a:extLst>
            </p:cNvPr>
            <p:cNvSpPr/>
            <p:nvPr/>
          </p:nvSpPr>
          <p:spPr>
            <a:xfrm>
              <a:off x="1333754" y="3336681"/>
              <a:ext cx="1022017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 день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1675">
              <a:extLst>
                <a:ext uri="{FF2B5EF4-FFF2-40B4-BE49-F238E27FC236}">
                  <a16:creationId xmlns:a16="http://schemas.microsoft.com/office/drawing/2014/main" id="{D91C8758-0C0E-1CC7-A327-2961EEEA1229}"/>
                </a:ext>
              </a:extLst>
            </p:cNvPr>
            <p:cNvSpPr/>
            <p:nvPr/>
          </p:nvSpPr>
          <p:spPr>
            <a:xfrm>
              <a:off x="2101850" y="3336681"/>
              <a:ext cx="1803218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призначення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1676">
              <a:extLst>
                <a:ext uri="{FF2B5EF4-FFF2-40B4-BE49-F238E27FC236}">
                  <a16:creationId xmlns:a16="http://schemas.microsoft.com/office/drawing/2014/main" id="{E5CF28C6-46C1-A252-3BBF-DBD687BE82E1}"/>
                </a:ext>
              </a:extLst>
            </p:cNvPr>
            <p:cNvSpPr/>
            <p:nvPr/>
          </p:nvSpPr>
          <p:spPr>
            <a:xfrm>
              <a:off x="3524123" y="3336681"/>
              <a:ext cx="2382879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особи на посаду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1677">
              <a:extLst>
                <a:ext uri="{FF2B5EF4-FFF2-40B4-BE49-F238E27FC236}">
                  <a16:creationId xmlns:a16="http://schemas.microsoft.com/office/drawing/2014/main" id="{82CA19A8-887D-F238-19A3-EC285F8F3FE2}"/>
                </a:ext>
              </a:extLst>
            </p:cNvPr>
            <p:cNvSpPr/>
            <p:nvPr/>
          </p:nvSpPr>
          <p:spPr>
            <a:xfrm>
              <a:off x="5315077" y="3336681"/>
              <a:ext cx="1969140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1678">
              <a:extLst>
                <a:ext uri="{FF2B5EF4-FFF2-40B4-BE49-F238E27FC236}">
                  <a16:creationId xmlns:a16="http://schemas.microsoft.com/office/drawing/2014/main" id="{900B98B2-0826-B618-993D-AD082E776569}"/>
                </a:ext>
              </a:extLst>
            </p:cNvPr>
            <p:cNvSpPr/>
            <p:nvPr/>
          </p:nvSpPr>
          <p:spPr>
            <a:xfrm>
              <a:off x="1044245" y="3611607"/>
              <a:ext cx="155910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працівника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1680">
              <a:extLst>
                <a:ext uri="{FF2B5EF4-FFF2-40B4-BE49-F238E27FC236}">
                  <a16:creationId xmlns:a16="http://schemas.microsoft.com/office/drawing/2014/main" id="{1DA33EF5-5821-F774-915B-0236D77C2167}"/>
                </a:ext>
              </a:extLst>
            </p:cNvPr>
            <p:cNvSpPr/>
            <p:nvPr/>
          </p:nvSpPr>
          <p:spPr>
            <a:xfrm>
              <a:off x="701040" y="4041491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1681">
              <a:extLst>
                <a:ext uri="{FF2B5EF4-FFF2-40B4-BE49-F238E27FC236}">
                  <a16:creationId xmlns:a16="http://schemas.microsoft.com/office/drawing/2014/main" id="{4364C6D0-89B8-0678-D121-4CD326B9E21C}"/>
                </a:ext>
              </a:extLst>
            </p:cNvPr>
            <p:cNvSpPr/>
            <p:nvPr/>
          </p:nvSpPr>
          <p:spPr>
            <a:xfrm>
              <a:off x="1044245" y="4013943"/>
              <a:ext cx="283870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Б.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1682">
              <a:extLst>
                <a:ext uri="{FF2B5EF4-FFF2-40B4-BE49-F238E27FC236}">
                  <a16:creationId xmlns:a16="http://schemas.microsoft.com/office/drawing/2014/main" id="{CCD60B2D-E6C2-73E0-2F52-97F1D55E210B}"/>
                </a:ext>
              </a:extLst>
            </p:cNvPr>
            <p:cNvSpPr/>
            <p:nvPr/>
          </p:nvSpPr>
          <p:spPr>
            <a:xfrm>
              <a:off x="1326134" y="4013943"/>
              <a:ext cx="132530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Протягом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1683">
              <a:extLst>
                <a:ext uri="{FF2B5EF4-FFF2-40B4-BE49-F238E27FC236}">
                  <a16:creationId xmlns:a16="http://schemas.microsoft.com/office/drawing/2014/main" id="{CC6B097D-5B1B-F527-9AAB-00704B81871B}"/>
                </a:ext>
              </a:extLst>
            </p:cNvPr>
            <p:cNvSpPr/>
            <p:nvPr/>
          </p:nvSpPr>
          <p:spPr>
            <a:xfrm>
              <a:off x="2386838" y="4013943"/>
              <a:ext cx="1153520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перших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1684">
              <a:extLst>
                <a:ext uri="{FF2B5EF4-FFF2-40B4-BE49-F238E27FC236}">
                  <a16:creationId xmlns:a16="http://schemas.microsoft.com/office/drawing/2014/main" id="{CFDC160A-B232-2EF6-E6CA-84646F9DE6D1}"/>
                </a:ext>
              </a:extLst>
            </p:cNvPr>
            <p:cNvSpPr/>
            <p:nvPr/>
          </p:nvSpPr>
          <p:spPr>
            <a:xfrm>
              <a:off x="3252851" y="4013943"/>
              <a:ext cx="650641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двох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1685">
              <a:extLst>
                <a:ext uri="{FF2B5EF4-FFF2-40B4-BE49-F238E27FC236}">
                  <a16:creationId xmlns:a16="http://schemas.microsoft.com/office/drawing/2014/main" id="{59BA8B8E-A566-60B2-E0FD-C21C961A273D}"/>
                </a:ext>
              </a:extLst>
            </p:cNvPr>
            <p:cNvSpPr/>
            <p:nvPr/>
          </p:nvSpPr>
          <p:spPr>
            <a:xfrm>
              <a:off x="3809111" y="4013943"/>
              <a:ext cx="949511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тижнів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1686">
              <a:extLst>
                <a:ext uri="{FF2B5EF4-FFF2-40B4-BE49-F238E27FC236}">
                  <a16:creationId xmlns:a16="http://schemas.microsoft.com/office/drawing/2014/main" id="{79DF8152-3B5F-2498-79CA-7125A2183D52}"/>
                </a:ext>
              </a:extLst>
            </p:cNvPr>
            <p:cNvSpPr/>
            <p:nvPr/>
          </p:nvSpPr>
          <p:spPr>
            <a:xfrm>
              <a:off x="4589653" y="4013943"/>
              <a:ext cx="82698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 дня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1687">
              <a:extLst>
                <a:ext uri="{FF2B5EF4-FFF2-40B4-BE49-F238E27FC236}">
                  <a16:creationId xmlns:a16="http://schemas.microsoft.com/office/drawing/2014/main" id="{F1A7734C-B451-BF37-357E-819DD96381A8}"/>
                </a:ext>
              </a:extLst>
            </p:cNvPr>
            <p:cNvSpPr/>
            <p:nvPr/>
          </p:nvSpPr>
          <p:spPr>
            <a:xfrm>
              <a:off x="5208397" y="4013943"/>
              <a:ext cx="180203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призначення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1688">
              <a:extLst>
                <a:ext uri="{FF2B5EF4-FFF2-40B4-BE49-F238E27FC236}">
                  <a16:creationId xmlns:a16="http://schemas.microsoft.com/office/drawing/2014/main" id="{0178D503-8F2A-905B-3C26-13E49E73DB4F}"/>
                </a:ext>
              </a:extLst>
            </p:cNvPr>
            <p:cNvSpPr/>
            <p:nvPr/>
          </p:nvSpPr>
          <p:spPr>
            <a:xfrm>
              <a:off x="1044245" y="4288263"/>
              <a:ext cx="238213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особи на посаду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1689">
              <a:extLst>
                <a:ext uri="{FF2B5EF4-FFF2-40B4-BE49-F238E27FC236}">
                  <a16:creationId xmlns:a16="http://schemas.microsoft.com/office/drawing/2014/main" id="{99B6EF66-1EFD-20B3-95C8-02312D0F67F9}"/>
                </a:ext>
              </a:extLst>
            </p:cNvPr>
            <p:cNvSpPr/>
            <p:nvPr/>
          </p:nvSpPr>
          <p:spPr>
            <a:xfrm>
              <a:off x="2835275" y="4288263"/>
              <a:ext cx="196834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1690">
              <a:extLst>
                <a:ext uri="{FF2B5EF4-FFF2-40B4-BE49-F238E27FC236}">
                  <a16:creationId xmlns:a16="http://schemas.microsoft.com/office/drawing/2014/main" id="{D0403FF5-DEB1-B502-22ED-6A5CDA27BE10}"/>
                </a:ext>
              </a:extLst>
            </p:cNvPr>
            <p:cNvSpPr/>
            <p:nvPr/>
          </p:nvSpPr>
          <p:spPr>
            <a:xfrm>
              <a:off x="4380611" y="4288263"/>
              <a:ext cx="155910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працівника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1692">
              <a:extLst>
                <a:ext uri="{FF2B5EF4-FFF2-40B4-BE49-F238E27FC236}">
                  <a16:creationId xmlns:a16="http://schemas.microsoft.com/office/drawing/2014/main" id="{3AFD93F3-B340-EA2B-DA01-BD9C6179574E}"/>
                </a:ext>
              </a:extLst>
            </p:cNvPr>
            <p:cNvSpPr/>
            <p:nvPr/>
          </p:nvSpPr>
          <p:spPr>
            <a:xfrm>
              <a:off x="701040" y="4716388"/>
              <a:ext cx="214156" cy="2392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1693">
              <a:extLst>
                <a:ext uri="{FF2B5EF4-FFF2-40B4-BE49-F238E27FC236}">
                  <a16:creationId xmlns:a16="http://schemas.microsoft.com/office/drawing/2014/main" id="{20619CC8-57B6-1043-1580-ED44C87C0932}"/>
                </a:ext>
              </a:extLst>
            </p:cNvPr>
            <p:cNvSpPr/>
            <p:nvPr/>
          </p:nvSpPr>
          <p:spPr>
            <a:xfrm>
              <a:off x="1044245" y="4688850"/>
              <a:ext cx="172924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1694">
              <a:extLst>
                <a:ext uri="{FF2B5EF4-FFF2-40B4-BE49-F238E27FC236}">
                  <a16:creationId xmlns:a16="http://schemas.microsoft.com/office/drawing/2014/main" id="{7CE6BF31-7855-3314-CA1E-5F6637F39C85}"/>
                </a:ext>
              </a:extLst>
            </p:cNvPr>
            <p:cNvSpPr/>
            <p:nvPr/>
          </p:nvSpPr>
          <p:spPr>
            <a:xfrm>
              <a:off x="1173785" y="4688850"/>
              <a:ext cx="203118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1" name="Rectangle 1695">
              <a:extLst>
                <a:ext uri="{FF2B5EF4-FFF2-40B4-BE49-F238E27FC236}">
                  <a16:creationId xmlns:a16="http://schemas.microsoft.com/office/drawing/2014/main" id="{A2EEDECB-0639-1375-81F1-458B53927FEB}"/>
                </a:ext>
              </a:extLst>
            </p:cNvPr>
            <p:cNvSpPr/>
            <p:nvPr/>
          </p:nvSpPr>
          <p:spPr>
            <a:xfrm>
              <a:off x="1326134" y="4688850"/>
              <a:ext cx="1326155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Протягом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2" name="Rectangle 1696">
              <a:extLst>
                <a:ext uri="{FF2B5EF4-FFF2-40B4-BE49-F238E27FC236}">
                  <a16:creationId xmlns:a16="http://schemas.microsoft.com/office/drawing/2014/main" id="{DFF88A26-0C5D-A1CC-A1AF-D4A36BFB9484}"/>
                </a:ext>
              </a:extLst>
            </p:cNvPr>
            <p:cNvSpPr/>
            <p:nvPr/>
          </p:nvSpPr>
          <p:spPr>
            <a:xfrm>
              <a:off x="2386838" y="4688850"/>
              <a:ext cx="1192809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першого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3" name="Rectangle 1697">
              <a:extLst>
                <a:ext uri="{FF2B5EF4-FFF2-40B4-BE49-F238E27FC236}">
                  <a16:creationId xmlns:a16="http://schemas.microsoft.com/office/drawing/2014/main" id="{7E119626-9874-A57A-EE3D-1C54E6D0111D}"/>
                </a:ext>
              </a:extLst>
            </p:cNvPr>
            <p:cNvSpPr/>
            <p:nvPr/>
          </p:nvSpPr>
          <p:spPr>
            <a:xfrm>
              <a:off x="3350387" y="4688850"/>
              <a:ext cx="930988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місяця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4" name="Rectangle 1698">
              <a:extLst>
                <a:ext uri="{FF2B5EF4-FFF2-40B4-BE49-F238E27FC236}">
                  <a16:creationId xmlns:a16="http://schemas.microsoft.com/office/drawing/2014/main" id="{E02B0342-D601-70AA-B21E-D76EFF62B82B}"/>
                </a:ext>
              </a:extLst>
            </p:cNvPr>
            <p:cNvSpPr/>
            <p:nvPr/>
          </p:nvSpPr>
          <p:spPr>
            <a:xfrm>
              <a:off x="4116959" y="4688850"/>
              <a:ext cx="825042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 дня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5" name="Rectangle 1699">
              <a:extLst>
                <a:ext uri="{FF2B5EF4-FFF2-40B4-BE49-F238E27FC236}">
                  <a16:creationId xmlns:a16="http://schemas.microsoft.com/office/drawing/2014/main" id="{4839D440-79E5-DB39-D981-D2E4BF45E7CE}"/>
                </a:ext>
              </a:extLst>
            </p:cNvPr>
            <p:cNvSpPr/>
            <p:nvPr/>
          </p:nvSpPr>
          <p:spPr>
            <a:xfrm>
              <a:off x="4735957" y="4688850"/>
              <a:ext cx="1803218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 dirty="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призначення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6" name="Rectangle 1700">
              <a:extLst>
                <a:ext uri="{FF2B5EF4-FFF2-40B4-BE49-F238E27FC236}">
                  <a16:creationId xmlns:a16="http://schemas.microsoft.com/office/drawing/2014/main" id="{994E4D77-FDAD-EEB3-14A2-A756CF5942AA}"/>
                </a:ext>
              </a:extLst>
            </p:cNvPr>
            <p:cNvSpPr/>
            <p:nvPr/>
          </p:nvSpPr>
          <p:spPr>
            <a:xfrm>
              <a:off x="6157849" y="4688850"/>
              <a:ext cx="913939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особи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7" name="Rectangle 1701">
              <a:extLst>
                <a:ext uri="{FF2B5EF4-FFF2-40B4-BE49-F238E27FC236}">
                  <a16:creationId xmlns:a16="http://schemas.microsoft.com/office/drawing/2014/main" id="{13CAA3D3-95A6-2B99-A751-9076F4716D4F}"/>
                </a:ext>
              </a:extLst>
            </p:cNvPr>
            <p:cNvSpPr/>
            <p:nvPr/>
          </p:nvSpPr>
          <p:spPr>
            <a:xfrm>
              <a:off x="1044245" y="4963649"/>
              <a:ext cx="147488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 посаду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8" name="Rectangle 1702">
              <a:extLst>
                <a:ext uri="{FF2B5EF4-FFF2-40B4-BE49-F238E27FC236}">
                  <a16:creationId xmlns:a16="http://schemas.microsoft.com/office/drawing/2014/main" id="{A5CA391B-850C-86DA-BADD-36F9353A6062}"/>
                </a:ext>
              </a:extLst>
            </p:cNvPr>
            <p:cNvSpPr/>
            <p:nvPr/>
          </p:nvSpPr>
          <p:spPr>
            <a:xfrm>
              <a:off x="2152142" y="4963649"/>
              <a:ext cx="196834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9" name="Rectangle 1703">
              <a:extLst>
                <a:ext uri="{FF2B5EF4-FFF2-40B4-BE49-F238E27FC236}">
                  <a16:creationId xmlns:a16="http://schemas.microsoft.com/office/drawing/2014/main" id="{399BCBCF-59B1-48A1-3A1B-9352BC721B1C}"/>
                </a:ext>
              </a:extLst>
            </p:cNvPr>
            <p:cNvSpPr/>
            <p:nvPr/>
          </p:nvSpPr>
          <p:spPr>
            <a:xfrm>
              <a:off x="3697859" y="4963649"/>
              <a:ext cx="155910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працівника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9691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F9DDBBE-C0B7-D12D-9821-2CAC24EBD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4" name="Group 14146">
            <a:extLst>
              <a:ext uri="{FF2B5EF4-FFF2-40B4-BE49-F238E27FC236}">
                <a16:creationId xmlns:a16="http://schemas.microsoft.com/office/drawing/2014/main" id="{0EF20FAB-FB86-D9E2-BF75-32BE71FD75B7}"/>
              </a:ext>
            </a:extLst>
          </p:cNvPr>
          <p:cNvGrpSpPr/>
          <p:nvPr/>
        </p:nvGrpSpPr>
        <p:grpSpPr>
          <a:xfrm>
            <a:off x="1078647" y="822960"/>
            <a:ext cx="10058400" cy="5392446"/>
            <a:chOff x="0" y="0"/>
            <a:chExt cx="9144001" cy="6858000"/>
          </a:xfrm>
        </p:grpSpPr>
        <p:pic>
          <p:nvPicPr>
            <p:cNvPr id="5" name="Picture 14238">
              <a:extLst>
                <a:ext uri="{FF2B5EF4-FFF2-40B4-BE49-F238E27FC236}">
                  <a16:creationId xmlns:a16="http://schemas.microsoft.com/office/drawing/2014/main" id="{7C103AA1-43AD-340D-FD97-25C7A2A17126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Shape 1710">
              <a:extLst>
                <a:ext uri="{FF2B5EF4-FFF2-40B4-BE49-F238E27FC236}">
                  <a16:creationId xmlns:a16="http://schemas.microsoft.com/office/drawing/2014/main" id="{95DD6610-BBDA-E4DD-CA99-A67DCEE42527}"/>
                </a:ext>
              </a:extLst>
            </p:cNvPr>
            <p:cNvSpPr/>
            <p:nvPr/>
          </p:nvSpPr>
          <p:spPr>
            <a:xfrm>
              <a:off x="0" y="4069782"/>
              <a:ext cx="446591" cy="2788216"/>
            </a:xfrm>
            <a:custGeom>
              <a:avLst/>
              <a:gdLst/>
              <a:ahLst/>
              <a:cxnLst/>
              <a:rect l="0" t="0" r="0" b="0"/>
              <a:pathLst>
                <a:path w="446591" h="2788216">
                  <a:moveTo>
                    <a:pt x="0" y="0"/>
                  </a:moveTo>
                  <a:lnTo>
                    <a:pt x="446591" y="2788216"/>
                  </a:lnTo>
                  <a:lnTo>
                    <a:pt x="0" y="278821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7" name="Shape 1711">
              <a:extLst>
                <a:ext uri="{FF2B5EF4-FFF2-40B4-BE49-F238E27FC236}">
                  <a16:creationId xmlns:a16="http://schemas.microsoft.com/office/drawing/2014/main" id="{726FA293-3F78-7722-C129-E00185A9851E}"/>
                </a:ext>
              </a:extLst>
            </p:cNvPr>
            <p:cNvSpPr/>
            <p:nvPr/>
          </p:nvSpPr>
          <p:spPr>
            <a:xfrm>
              <a:off x="5131542" y="4182281"/>
              <a:ext cx="4012458" cy="2675719"/>
            </a:xfrm>
            <a:custGeom>
              <a:avLst/>
              <a:gdLst/>
              <a:ahLst/>
              <a:cxnLst/>
              <a:rect l="0" t="0" r="0" b="0"/>
              <a:pathLst>
                <a:path w="4012458" h="2675719">
                  <a:moveTo>
                    <a:pt x="0" y="2675719"/>
                  </a:moveTo>
                  <a:lnTo>
                    <a:pt x="4012458" y="0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8" name="Shape 1712">
              <a:extLst>
                <a:ext uri="{FF2B5EF4-FFF2-40B4-BE49-F238E27FC236}">
                  <a16:creationId xmlns:a16="http://schemas.microsoft.com/office/drawing/2014/main" id="{432CEACA-B8A0-AB9F-5850-66AFF3F23CF5}"/>
                </a:ext>
              </a:extLst>
            </p:cNvPr>
            <p:cNvSpPr/>
            <p:nvPr/>
          </p:nvSpPr>
          <p:spPr>
            <a:xfrm>
              <a:off x="7042404" y="0"/>
              <a:ext cx="1219200" cy="6857999"/>
            </a:xfrm>
            <a:custGeom>
              <a:avLst/>
              <a:gdLst/>
              <a:ahLst/>
              <a:cxnLst/>
              <a:rect l="0" t="0" r="0" b="0"/>
              <a:pathLst>
                <a:path w="1219200" h="6857999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9" name="Shape 1713">
              <a:extLst>
                <a:ext uri="{FF2B5EF4-FFF2-40B4-BE49-F238E27FC236}">
                  <a16:creationId xmlns:a16="http://schemas.microsoft.com/office/drawing/2014/main" id="{2D991370-A008-051F-4B12-650EF8A86A02}"/>
                </a:ext>
              </a:extLst>
            </p:cNvPr>
            <p:cNvSpPr/>
            <p:nvPr/>
          </p:nvSpPr>
          <p:spPr>
            <a:xfrm>
              <a:off x="6891728" y="0"/>
              <a:ext cx="2252272" cy="6857999"/>
            </a:xfrm>
            <a:custGeom>
              <a:avLst/>
              <a:gdLst/>
              <a:ahLst/>
              <a:cxnLst/>
              <a:rect l="0" t="0" r="0" b="0"/>
              <a:pathLst>
                <a:path w="2252272" h="6857999">
                  <a:moveTo>
                    <a:pt x="2023164" y="0"/>
                  </a:moveTo>
                  <a:lnTo>
                    <a:pt x="2252272" y="8226"/>
                  </a:lnTo>
                  <a:lnTo>
                    <a:pt x="2252272" y="6857999"/>
                  </a:lnTo>
                  <a:lnTo>
                    <a:pt x="0" y="6857999"/>
                  </a:lnTo>
                  <a:lnTo>
                    <a:pt x="202316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3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0" name="Shape 1714">
              <a:extLst>
                <a:ext uri="{FF2B5EF4-FFF2-40B4-BE49-F238E27FC236}">
                  <a16:creationId xmlns:a16="http://schemas.microsoft.com/office/drawing/2014/main" id="{37053E0C-B943-34A4-384A-C22439985C54}"/>
                </a:ext>
              </a:extLst>
            </p:cNvPr>
            <p:cNvSpPr/>
            <p:nvPr/>
          </p:nvSpPr>
          <p:spPr>
            <a:xfrm>
              <a:off x="7207073" y="0"/>
              <a:ext cx="1936928" cy="6857997"/>
            </a:xfrm>
            <a:custGeom>
              <a:avLst/>
              <a:gdLst/>
              <a:ahLst/>
              <a:cxnLst/>
              <a:rect l="0" t="0" r="0" b="0"/>
              <a:pathLst>
                <a:path w="1936928" h="6857997">
                  <a:moveTo>
                    <a:pt x="0" y="0"/>
                  </a:moveTo>
                  <a:lnTo>
                    <a:pt x="1936928" y="0"/>
                  </a:lnTo>
                  <a:lnTo>
                    <a:pt x="1936928" y="6857997"/>
                  </a:lnTo>
                  <a:lnTo>
                    <a:pt x="120032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2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1" name="Shape 1715">
              <a:extLst>
                <a:ext uri="{FF2B5EF4-FFF2-40B4-BE49-F238E27FC236}">
                  <a16:creationId xmlns:a16="http://schemas.microsoft.com/office/drawing/2014/main" id="{B18F2EB4-3568-4FD8-5BA0-2AC9219530F5}"/>
                </a:ext>
              </a:extLst>
            </p:cNvPr>
            <p:cNvSpPr/>
            <p:nvPr/>
          </p:nvSpPr>
          <p:spPr>
            <a:xfrm>
              <a:off x="6638545" y="3921069"/>
              <a:ext cx="2505455" cy="2936929"/>
            </a:xfrm>
            <a:custGeom>
              <a:avLst/>
              <a:gdLst/>
              <a:ahLst/>
              <a:cxnLst/>
              <a:rect l="0" t="0" r="0" b="0"/>
              <a:pathLst>
                <a:path w="2505455" h="2936929">
                  <a:moveTo>
                    <a:pt x="2505455" y="0"/>
                  </a:moveTo>
                  <a:lnTo>
                    <a:pt x="2505455" y="2936929"/>
                  </a:lnTo>
                  <a:lnTo>
                    <a:pt x="0" y="2936929"/>
                  </a:lnTo>
                  <a:lnTo>
                    <a:pt x="250545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4A021">
                <a:alpha val="7215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2" name="Shape 1716">
              <a:extLst>
                <a:ext uri="{FF2B5EF4-FFF2-40B4-BE49-F238E27FC236}">
                  <a16:creationId xmlns:a16="http://schemas.microsoft.com/office/drawing/2014/main" id="{7D15E1C6-DDDE-9737-014D-3D2D9A1CF4D3}"/>
                </a:ext>
              </a:extLst>
            </p:cNvPr>
            <p:cNvSpPr/>
            <p:nvPr/>
          </p:nvSpPr>
          <p:spPr>
            <a:xfrm>
              <a:off x="7012872" y="0"/>
              <a:ext cx="2131128" cy="6857997"/>
            </a:xfrm>
            <a:custGeom>
              <a:avLst/>
              <a:gdLst/>
              <a:ahLst/>
              <a:cxnLst/>
              <a:rect l="0" t="0" r="0" b="0"/>
              <a:pathLst>
                <a:path w="2131128" h="6857997">
                  <a:moveTo>
                    <a:pt x="0" y="0"/>
                  </a:moveTo>
                  <a:lnTo>
                    <a:pt x="2131128" y="0"/>
                  </a:lnTo>
                  <a:lnTo>
                    <a:pt x="2131128" y="6849802"/>
                  </a:lnTo>
                  <a:lnTo>
                    <a:pt x="1854219" y="6857997"/>
                  </a:lnTo>
                  <a:lnTo>
                    <a:pt x="1854140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F7819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Shape 1717">
              <a:extLst>
                <a:ext uri="{FF2B5EF4-FFF2-40B4-BE49-F238E27FC236}">
                  <a16:creationId xmlns:a16="http://schemas.microsoft.com/office/drawing/2014/main" id="{6E8424B7-6C65-B74D-6EE6-63A5D2D62994}"/>
                </a:ext>
              </a:extLst>
            </p:cNvPr>
            <p:cNvSpPr/>
            <p:nvPr/>
          </p:nvSpPr>
          <p:spPr>
            <a:xfrm>
              <a:off x="8295132" y="0"/>
              <a:ext cx="848868" cy="6857997"/>
            </a:xfrm>
            <a:custGeom>
              <a:avLst/>
              <a:gdLst/>
              <a:ahLst/>
              <a:cxnLst/>
              <a:rect l="0" t="0" r="0" b="0"/>
              <a:pathLst>
                <a:path w="848868" h="6857997">
                  <a:moveTo>
                    <a:pt x="676516" y="0"/>
                  </a:moveTo>
                  <a:lnTo>
                    <a:pt x="848868" y="0"/>
                  </a:lnTo>
                  <a:lnTo>
                    <a:pt x="848868" y="6857997"/>
                  </a:lnTo>
                  <a:lnTo>
                    <a:pt x="0" y="6857997"/>
                  </a:lnTo>
                  <a:lnTo>
                    <a:pt x="67651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E474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4" name="Shape 1718">
              <a:extLst>
                <a:ext uri="{FF2B5EF4-FFF2-40B4-BE49-F238E27FC236}">
                  <a16:creationId xmlns:a16="http://schemas.microsoft.com/office/drawing/2014/main" id="{417197A2-5B04-A126-A5B1-555DBF5A82B2}"/>
                </a:ext>
              </a:extLst>
            </p:cNvPr>
            <p:cNvSpPr/>
            <p:nvPr/>
          </p:nvSpPr>
          <p:spPr>
            <a:xfrm>
              <a:off x="8078450" y="0"/>
              <a:ext cx="1065296" cy="6857997"/>
            </a:xfrm>
            <a:custGeom>
              <a:avLst/>
              <a:gdLst/>
              <a:ahLst/>
              <a:cxnLst/>
              <a:rect l="0" t="0" r="0" b="0"/>
              <a:pathLst>
                <a:path w="1065296" h="6857997">
                  <a:moveTo>
                    <a:pt x="0" y="0"/>
                  </a:moveTo>
                  <a:lnTo>
                    <a:pt x="1051081" y="0"/>
                  </a:lnTo>
                  <a:lnTo>
                    <a:pt x="1052670" y="1708428"/>
                  </a:lnTo>
                  <a:cubicBezTo>
                    <a:pt x="1055499" y="2852777"/>
                    <a:pt x="1060973" y="3996079"/>
                    <a:pt x="1063770" y="5140428"/>
                  </a:cubicBezTo>
                  <a:lnTo>
                    <a:pt x="1065296" y="6857997"/>
                  </a:lnTo>
                  <a:lnTo>
                    <a:pt x="93740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6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5" name="Shape 1719">
              <a:extLst>
                <a:ext uri="{FF2B5EF4-FFF2-40B4-BE49-F238E27FC236}">
                  <a16:creationId xmlns:a16="http://schemas.microsoft.com/office/drawing/2014/main" id="{BAA6562B-5BED-5D60-4A48-2EE222D1DC1E}"/>
                </a:ext>
              </a:extLst>
            </p:cNvPr>
            <p:cNvSpPr/>
            <p:nvPr/>
          </p:nvSpPr>
          <p:spPr>
            <a:xfrm>
              <a:off x="8060437" y="4903643"/>
              <a:ext cx="1083563" cy="1954355"/>
            </a:xfrm>
            <a:custGeom>
              <a:avLst/>
              <a:gdLst/>
              <a:ahLst/>
              <a:cxnLst/>
              <a:rect l="0" t="0" r="0" b="0"/>
              <a:pathLst>
                <a:path w="1083563" h="1954355">
                  <a:moveTo>
                    <a:pt x="1083563" y="0"/>
                  </a:moveTo>
                  <a:lnTo>
                    <a:pt x="1083563" y="1949317"/>
                  </a:lnTo>
                  <a:lnTo>
                    <a:pt x="333" y="1954355"/>
                  </a:lnTo>
                  <a:lnTo>
                    <a:pt x="0" y="1954355"/>
                  </a:lnTo>
                  <a:lnTo>
                    <a:pt x="1083563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Rectangle 1724">
              <a:extLst>
                <a:ext uri="{FF2B5EF4-FFF2-40B4-BE49-F238E27FC236}">
                  <a16:creationId xmlns:a16="http://schemas.microsoft.com/office/drawing/2014/main" id="{1123BBF4-4622-78B0-AFD3-06A6C17DAB81}"/>
                </a:ext>
              </a:extLst>
            </p:cNvPr>
            <p:cNvSpPr/>
            <p:nvPr/>
          </p:nvSpPr>
          <p:spPr>
            <a:xfrm>
              <a:off x="1888490" y="750275"/>
              <a:ext cx="6494793" cy="519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3200" b="1" kern="100">
                  <a:solidFill>
                    <a:srgbClr val="3F7819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 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1725">
              <a:extLst>
                <a:ext uri="{FF2B5EF4-FFF2-40B4-BE49-F238E27FC236}">
                  <a16:creationId xmlns:a16="http://schemas.microsoft.com/office/drawing/2014/main" id="{A127FE30-926A-E345-D27C-F3CAB41BB925}"/>
                </a:ext>
              </a:extLst>
            </p:cNvPr>
            <p:cNvSpPr/>
            <p:nvPr/>
          </p:nvSpPr>
          <p:spPr>
            <a:xfrm>
              <a:off x="701040" y="2288510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1726">
              <a:extLst>
                <a:ext uri="{FF2B5EF4-FFF2-40B4-BE49-F238E27FC236}">
                  <a16:creationId xmlns:a16="http://schemas.microsoft.com/office/drawing/2014/main" id="{CB441ADC-B447-AE0A-C7C1-1649A5F41E49}"/>
                </a:ext>
              </a:extLst>
            </p:cNvPr>
            <p:cNvSpPr/>
            <p:nvPr/>
          </p:nvSpPr>
          <p:spPr>
            <a:xfrm>
              <a:off x="1044245" y="2260962"/>
              <a:ext cx="159163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Правильна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727">
              <a:extLst>
                <a:ext uri="{FF2B5EF4-FFF2-40B4-BE49-F238E27FC236}">
                  <a16:creationId xmlns:a16="http://schemas.microsoft.com/office/drawing/2014/main" id="{2F07D8A0-8847-A399-E21B-BC02411EBA2D}"/>
                </a:ext>
              </a:extLst>
            </p:cNvPr>
            <p:cNvSpPr/>
            <p:nvPr/>
          </p:nvSpPr>
          <p:spPr>
            <a:xfrm>
              <a:off x="2239010" y="2260962"/>
              <a:ext cx="131830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відповідь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728">
              <a:extLst>
                <a:ext uri="{FF2B5EF4-FFF2-40B4-BE49-F238E27FC236}">
                  <a16:creationId xmlns:a16="http://schemas.microsoft.com/office/drawing/2014/main" id="{FB4860C6-3064-59BC-9DAE-D9FB1E67CC85}"/>
                </a:ext>
              </a:extLst>
            </p:cNvPr>
            <p:cNvSpPr/>
            <p:nvPr/>
          </p:nvSpPr>
          <p:spPr>
            <a:xfrm>
              <a:off x="3300095" y="2260962"/>
              <a:ext cx="271911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А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1729">
              <a:extLst>
                <a:ext uri="{FF2B5EF4-FFF2-40B4-BE49-F238E27FC236}">
                  <a16:creationId xmlns:a16="http://schemas.microsoft.com/office/drawing/2014/main" id="{421BFBF2-1EA6-BB05-C400-0EE16F322D35}"/>
                </a:ext>
              </a:extLst>
            </p:cNvPr>
            <p:cNvSpPr/>
            <p:nvPr/>
          </p:nvSpPr>
          <p:spPr>
            <a:xfrm>
              <a:off x="701040" y="2667056"/>
              <a:ext cx="188034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1730">
              <a:extLst>
                <a:ext uri="{FF2B5EF4-FFF2-40B4-BE49-F238E27FC236}">
                  <a16:creationId xmlns:a16="http://schemas.microsoft.com/office/drawing/2014/main" id="{117AE4EF-3DF1-32C6-81CE-3466C818E88E}"/>
                </a:ext>
              </a:extLst>
            </p:cNvPr>
            <p:cNvSpPr/>
            <p:nvPr/>
          </p:nvSpPr>
          <p:spPr>
            <a:xfrm>
              <a:off x="2190242" y="2667056"/>
              <a:ext cx="185766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1731">
              <a:extLst>
                <a:ext uri="{FF2B5EF4-FFF2-40B4-BE49-F238E27FC236}">
                  <a16:creationId xmlns:a16="http://schemas.microsoft.com/office/drawing/2014/main" id="{8C41536E-AC04-AE7D-7B27-61AC29E15A16}"/>
                </a:ext>
              </a:extLst>
            </p:cNvPr>
            <p:cNvSpPr/>
            <p:nvPr/>
          </p:nvSpPr>
          <p:spPr>
            <a:xfrm>
              <a:off x="3662807" y="2667056"/>
              <a:ext cx="249065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організовується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1732">
              <a:extLst>
                <a:ext uri="{FF2B5EF4-FFF2-40B4-BE49-F238E27FC236}">
                  <a16:creationId xmlns:a16="http://schemas.microsoft.com/office/drawing/2014/main" id="{72979D5E-7EA7-224F-9FD6-9E6A7ED89328}"/>
                </a:ext>
              </a:extLst>
            </p:cNvPr>
            <p:cNvSpPr/>
            <p:nvPr/>
          </p:nvSpPr>
          <p:spPr>
            <a:xfrm>
              <a:off x="5612257" y="2667056"/>
              <a:ext cx="166979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відповідно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1733">
              <a:extLst>
                <a:ext uri="{FF2B5EF4-FFF2-40B4-BE49-F238E27FC236}">
                  <a16:creationId xmlns:a16="http://schemas.microsoft.com/office/drawing/2014/main" id="{FD25E229-C45C-46B2-3DDF-A103A07FF1F4}"/>
                </a:ext>
              </a:extLst>
            </p:cNvPr>
            <p:cNvSpPr/>
            <p:nvPr/>
          </p:nvSpPr>
          <p:spPr>
            <a:xfrm>
              <a:off x="701040" y="2971856"/>
              <a:ext cx="37838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1734">
              <a:extLst>
                <a:ext uri="{FF2B5EF4-FFF2-40B4-BE49-F238E27FC236}">
                  <a16:creationId xmlns:a16="http://schemas.microsoft.com/office/drawing/2014/main" id="{4E8D7998-B1E6-786C-5EEA-E3F549CCE284}"/>
                </a:ext>
              </a:extLst>
            </p:cNvPr>
            <p:cNvSpPr/>
            <p:nvPr/>
          </p:nvSpPr>
          <p:spPr>
            <a:xfrm>
              <a:off x="1062533" y="2971856"/>
              <a:ext cx="103308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наказу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1735">
              <a:extLst>
                <a:ext uri="{FF2B5EF4-FFF2-40B4-BE49-F238E27FC236}">
                  <a16:creationId xmlns:a16="http://schemas.microsoft.com/office/drawing/2014/main" id="{EB25D97A-FEFA-293B-F610-0A815CFD090A}"/>
                </a:ext>
              </a:extLst>
            </p:cNvPr>
            <p:cNvSpPr/>
            <p:nvPr/>
          </p:nvSpPr>
          <p:spPr>
            <a:xfrm>
              <a:off x="1915922" y="2971856"/>
              <a:ext cx="154827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керівника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1736">
              <a:extLst>
                <a:ext uri="{FF2B5EF4-FFF2-40B4-BE49-F238E27FC236}">
                  <a16:creationId xmlns:a16="http://schemas.microsoft.com/office/drawing/2014/main" id="{27876AE0-182C-7033-FED2-E56975FE868E}"/>
                </a:ext>
              </a:extLst>
            </p:cNvPr>
            <p:cNvSpPr/>
            <p:nvPr/>
          </p:nvSpPr>
          <p:spPr>
            <a:xfrm>
              <a:off x="3156839" y="2971856"/>
              <a:ext cx="122975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закладу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1737">
              <a:extLst>
                <a:ext uri="{FF2B5EF4-FFF2-40B4-BE49-F238E27FC236}">
                  <a16:creationId xmlns:a16="http://schemas.microsoft.com/office/drawing/2014/main" id="{12063603-5B43-54FC-48A4-2E939672708D}"/>
                </a:ext>
              </a:extLst>
            </p:cNvPr>
            <p:cNvSpPr/>
            <p:nvPr/>
          </p:nvSpPr>
          <p:spPr>
            <a:xfrm>
              <a:off x="4158107" y="2971856"/>
              <a:ext cx="96708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освіти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1738">
              <a:extLst>
                <a:ext uri="{FF2B5EF4-FFF2-40B4-BE49-F238E27FC236}">
                  <a16:creationId xmlns:a16="http://schemas.microsoft.com/office/drawing/2014/main" id="{012A1136-9C55-5C19-39B5-4B1CFFEBCB5F}"/>
                </a:ext>
              </a:extLst>
            </p:cNvPr>
            <p:cNvSpPr/>
            <p:nvPr/>
          </p:nvSpPr>
          <p:spPr>
            <a:xfrm>
              <a:off x="4885309" y="2971856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1739">
              <a:extLst>
                <a:ext uri="{FF2B5EF4-FFF2-40B4-BE49-F238E27FC236}">
                  <a16:creationId xmlns:a16="http://schemas.microsoft.com/office/drawing/2014/main" id="{88C1DBA2-C19B-1B60-7CB2-B552176C9F2C}"/>
                </a:ext>
              </a:extLst>
            </p:cNvPr>
            <p:cNvSpPr/>
            <p:nvPr/>
          </p:nvSpPr>
          <p:spPr>
            <a:xfrm>
              <a:off x="5055997" y="2971856"/>
              <a:ext cx="44324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що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1740">
              <a:extLst>
                <a:ext uri="{FF2B5EF4-FFF2-40B4-BE49-F238E27FC236}">
                  <a16:creationId xmlns:a16="http://schemas.microsoft.com/office/drawing/2014/main" id="{99103886-B4F9-FFB4-841B-96F34E6DD3C5}"/>
                </a:ext>
              </a:extLst>
            </p:cNvPr>
            <p:cNvSpPr/>
            <p:nvPr/>
          </p:nvSpPr>
          <p:spPr>
            <a:xfrm>
              <a:off x="5465953" y="2971856"/>
              <a:ext cx="1577390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видається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1741">
              <a:extLst>
                <a:ext uri="{FF2B5EF4-FFF2-40B4-BE49-F238E27FC236}">
                  <a16:creationId xmlns:a16="http://schemas.microsoft.com/office/drawing/2014/main" id="{E3FDBB21-2BC2-EB0C-5C0B-14197B06FDAD}"/>
                </a:ext>
              </a:extLst>
            </p:cNvPr>
            <p:cNvSpPr/>
            <p:nvPr/>
          </p:nvSpPr>
          <p:spPr>
            <a:xfrm>
              <a:off x="6728207" y="2971856"/>
              <a:ext cx="184480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b="1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1742">
              <a:extLst>
                <a:ext uri="{FF2B5EF4-FFF2-40B4-BE49-F238E27FC236}">
                  <a16:creationId xmlns:a16="http://schemas.microsoft.com/office/drawing/2014/main" id="{98BD09D0-6B5A-B894-FF64-B035EAB67D93}"/>
                </a:ext>
              </a:extLst>
            </p:cNvPr>
            <p:cNvSpPr/>
            <p:nvPr/>
          </p:nvSpPr>
          <p:spPr>
            <a:xfrm>
              <a:off x="701040" y="3276432"/>
              <a:ext cx="791673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b="1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день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1743">
              <a:extLst>
                <a:ext uri="{FF2B5EF4-FFF2-40B4-BE49-F238E27FC236}">
                  <a16:creationId xmlns:a16="http://schemas.microsoft.com/office/drawing/2014/main" id="{DF9414DA-EB36-5D53-1F1E-3E66186B539E}"/>
                </a:ext>
              </a:extLst>
            </p:cNvPr>
            <p:cNvSpPr/>
            <p:nvPr/>
          </p:nvSpPr>
          <p:spPr>
            <a:xfrm>
              <a:off x="1402334" y="3276432"/>
              <a:ext cx="2119148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b="1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призначення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1744">
              <a:extLst>
                <a:ext uri="{FF2B5EF4-FFF2-40B4-BE49-F238E27FC236}">
                  <a16:creationId xmlns:a16="http://schemas.microsoft.com/office/drawing/2014/main" id="{FA2AC93C-9AAA-D6B9-3EA7-5C96D2EE27A0}"/>
                </a:ext>
              </a:extLst>
            </p:cNvPr>
            <p:cNvSpPr/>
            <p:nvPr/>
          </p:nvSpPr>
          <p:spPr>
            <a:xfrm>
              <a:off x="3103499" y="3276432"/>
              <a:ext cx="959768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b="1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особи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1745">
              <a:extLst>
                <a:ext uri="{FF2B5EF4-FFF2-40B4-BE49-F238E27FC236}">
                  <a16:creationId xmlns:a16="http://schemas.microsoft.com/office/drawing/2014/main" id="{8AFAB7F5-054D-7346-3854-1E6A1337CEA3}"/>
                </a:ext>
              </a:extLst>
            </p:cNvPr>
            <p:cNvSpPr/>
            <p:nvPr/>
          </p:nvSpPr>
          <p:spPr>
            <a:xfrm>
              <a:off x="3931031" y="3276432"/>
              <a:ext cx="362360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1746">
              <a:extLst>
                <a:ext uri="{FF2B5EF4-FFF2-40B4-BE49-F238E27FC236}">
                  <a16:creationId xmlns:a16="http://schemas.microsoft.com/office/drawing/2014/main" id="{0F4408EB-3DA1-6755-3791-188F99BE968F}"/>
                </a:ext>
              </a:extLst>
            </p:cNvPr>
            <p:cNvSpPr/>
            <p:nvPr/>
          </p:nvSpPr>
          <p:spPr>
            <a:xfrm>
              <a:off x="4310507" y="3276432"/>
              <a:ext cx="1073638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посаду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1747">
              <a:extLst>
                <a:ext uri="{FF2B5EF4-FFF2-40B4-BE49-F238E27FC236}">
                  <a16:creationId xmlns:a16="http://schemas.microsoft.com/office/drawing/2014/main" id="{F5CD0586-2526-6A6B-2844-D41924FCDD4A}"/>
                </a:ext>
              </a:extLst>
            </p:cNvPr>
            <p:cNvSpPr/>
            <p:nvPr/>
          </p:nvSpPr>
          <p:spPr>
            <a:xfrm>
              <a:off x="5225161" y="3276432"/>
              <a:ext cx="2182523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1748">
              <a:extLst>
                <a:ext uri="{FF2B5EF4-FFF2-40B4-BE49-F238E27FC236}">
                  <a16:creationId xmlns:a16="http://schemas.microsoft.com/office/drawing/2014/main" id="{ECD4A2EC-99DE-DD11-EDA1-2C016D223771}"/>
                </a:ext>
              </a:extLst>
            </p:cNvPr>
            <p:cNvSpPr/>
            <p:nvPr/>
          </p:nvSpPr>
          <p:spPr>
            <a:xfrm>
              <a:off x="701040" y="3581837"/>
              <a:ext cx="173275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працівника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1750">
              <a:extLst>
                <a:ext uri="{FF2B5EF4-FFF2-40B4-BE49-F238E27FC236}">
                  <a16:creationId xmlns:a16="http://schemas.microsoft.com/office/drawing/2014/main" id="{AB33D6BE-FAA4-F692-A586-627EBAD9C058}"/>
                </a:ext>
              </a:extLst>
            </p:cNvPr>
            <p:cNvSpPr/>
            <p:nvPr/>
          </p:nvSpPr>
          <p:spPr>
            <a:xfrm>
              <a:off x="701040" y="4013129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(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1751">
              <a:extLst>
                <a:ext uri="{FF2B5EF4-FFF2-40B4-BE49-F238E27FC236}">
                  <a16:creationId xmlns:a16="http://schemas.microsoft.com/office/drawing/2014/main" id="{45F37D10-A3A1-5172-C782-3EEEF8B173BE}"/>
                </a:ext>
              </a:extLst>
            </p:cNvPr>
            <p:cNvSpPr/>
            <p:nvPr/>
          </p:nvSpPr>
          <p:spPr>
            <a:xfrm>
              <a:off x="794004" y="4013129"/>
              <a:ext cx="98163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стаття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1752">
              <a:extLst>
                <a:ext uri="{FF2B5EF4-FFF2-40B4-BE49-F238E27FC236}">
                  <a16:creationId xmlns:a16="http://schemas.microsoft.com/office/drawing/2014/main" id="{6D9422AC-CA8E-4AA2-9EA3-63A019906C4B}"/>
                </a:ext>
              </a:extLst>
            </p:cNvPr>
            <p:cNvSpPr/>
            <p:nvPr/>
          </p:nvSpPr>
          <p:spPr>
            <a:xfrm>
              <a:off x="1672082" y="4013129"/>
              <a:ext cx="355740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23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1753">
              <a:extLst>
                <a:ext uri="{FF2B5EF4-FFF2-40B4-BE49-F238E27FC236}">
                  <a16:creationId xmlns:a16="http://schemas.microsoft.com/office/drawing/2014/main" id="{82F03223-5646-9CD8-0842-3F729116C2D7}"/>
                </a:ext>
              </a:extLst>
            </p:cNvPr>
            <p:cNvSpPr/>
            <p:nvPr/>
          </p:nvSpPr>
          <p:spPr>
            <a:xfrm>
              <a:off x="2080514" y="4013129"/>
              <a:ext cx="18481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1754">
              <a:extLst>
                <a:ext uri="{FF2B5EF4-FFF2-40B4-BE49-F238E27FC236}">
                  <a16:creationId xmlns:a16="http://schemas.microsoft.com/office/drawing/2014/main" id="{AB7FF828-9310-501F-A06F-EF15B2739BCB}"/>
                </a:ext>
              </a:extLst>
            </p:cNvPr>
            <p:cNvSpPr/>
            <p:nvPr/>
          </p:nvSpPr>
          <p:spPr>
            <a:xfrm>
              <a:off x="2219198" y="4013129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7" name="Rectangle 1755">
              <a:extLst>
                <a:ext uri="{FF2B5EF4-FFF2-40B4-BE49-F238E27FC236}">
                  <a16:creationId xmlns:a16="http://schemas.microsoft.com/office/drawing/2014/main" id="{5B31B783-8989-41A0-3C3E-E69F72EB41F2}"/>
                </a:ext>
              </a:extLst>
            </p:cNvPr>
            <p:cNvSpPr/>
            <p:nvPr/>
          </p:nvSpPr>
          <p:spPr>
            <a:xfrm>
              <a:off x="2452370" y="4013129"/>
              <a:ext cx="17737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2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1756">
              <a:extLst>
                <a:ext uri="{FF2B5EF4-FFF2-40B4-BE49-F238E27FC236}">
                  <a16:creationId xmlns:a16="http://schemas.microsoft.com/office/drawing/2014/main" id="{D390B194-8C77-DD73-EFF5-CA0C79CEA036}"/>
                </a:ext>
              </a:extLst>
            </p:cNvPr>
            <p:cNvSpPr/>
            <p:nvPr/>
          </p:nvSpPr>
          <p:spPr>
            <a:xfrm>
              <a:off x="2726690" y="4013129"/>
              <a:ext cx="37408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1757">
              <a:extLst>
                <a:ext uri="{FF2B5EF4-FFF2-40B4-BE49-F238E27FC236}">
                  <a16:creationId xmlns:a16="http://schemas.microsoft.com/office/drawing/2014/main" id="{A416BBC2-85A8-1E30-7C31-28DBD4BCAD77}"/>
                </a:ext>
              </a:extLst>
            </p:cNvPr>
            <p:cNvSpPr/>
            <p:nvPr/>
          </p:nvSpPr>
          <p:spPr>
            <a:xfrm>
              <a:off x="3147695" y="4013129"/>
              <a:ext cx="76263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«Про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1758">
              <a:extLst>
                <a:ext uri="{FF2B5EF4-FFF2-40B4-BE49-F238E27FC236}">
                  <a16:creationId xmlns:a16="http://schemas.microsoft.com/office/drawing/2014/main" id="{0C01049F-6648-69DE-B48B-089B79BA7547}"/>
                </a:ext>
              </a:extLst>
            </p:cNvPr>
            <p:cNvSpPr/>
            <p:nvPr/>
          </p:nvSpPr>
          <p:spPr>
            <a:xfrm>
              <a:off x="3862451" y="4013129"/>
              <a:ext cx="89870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повну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1" name="Rectangle 1759">
              <a:extLst>
                <a:ext uri="{FF2B5EF4-FFF2-40B4-BE49-F238E27FC236}">
                  <a16:creationId xmlns:a16="http://schemas.microsoft.com/office/drawing/2014/main" id="{4AAB185F-D5FC-DF84-C377-AE7926A63446}"/>
                </a:ext>
              </a:extLst>
            </p:cNvPr>
            <p:cNvSpPr/>
            <p:nvPr/>
          </p:nvSpPr>
          <p:spPr>
            <a:xfrm>
              <a:off x="4678045" y="4013129"/>
              <a:ext cx="136447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загальну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2" name="Rectangle 1760">
              <a:extLst>
                <a:ext uri="{FF2B5EF4-FFF2-40B4-BE49-F238E27FC236}">
                  <a16:creationId xmlns:a16="http://schemas.microsoft.com/office/drawing/2014/main" id="{C25B390D-A550-1152-6AF6-49E4C5893B60}"/>
                </a:ext>
              </a:extLst>
            </p:cNvPr>
            <p:cNvSpPr/>
            <p:nvPr/>
          </p:nvSpPr>
          <p:spPr>
            <a:xfrm>
              <a:off x="5843905" y="4013129"/>
              <a:ext cx="135872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середню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3" name="Rectangle 1761">
              <a:extLst>
                <a:ext uri="{FF2B5EF4-FFF2-40B4-BE49-F238E27FC236}">
                  <a16:creationId xmlns:a16="http://schemas.microsoft.com/office/drawing/2014/main" id="{06B21CB9-AC72-716E-7C62-4EF2160FB381}"/>
                </a:ext>
              </a:extLst>
            </p:cNvPr>
            <p:cNvSpPr/>
            <p:nvPr/>
          </p:nvSpPr>
          <p:spPr>
            <a:xfrm>
              <a:off x="701040" y="4317929"/>
              <a:ext cx="94169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освіту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4" name="Rectangle 1762">
              <a:extLst>
                <a:ext uri="{FF2B5EF4-FFF2-40B4-BE49-F238E27FC236}">
                  <a16:creationId xmlns:a16="http://schemas.microsoft.com/office/drawing/2014/main" id="{C03E23EE-FBB4-5916-5A28-45FFD1786F2C}"/>
                </a:ext>
              </a:extLst>
            </p:cNvPr>
            <p:cNvSpPr/>
            <p:nvPr/>
          </p:nvSpPr>
          <p:spPr>
            <a:xfrm>
              <a:off x="1409954" y="4317929"/>
              <a:ext cx="30259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»)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4710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8D7C5BA-7320-4A50-C771-BEFB2000E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4" name="Group 14055">
            <a:extLst>
              <a:ext uri="{FF2B5EF4-FFF2-40B4-BE49-F238E27FC236}">
                <a16:creationId xmlns:a16="http://schemas.microsoft.com/office/drawing/2014/main" id="{13C43C7B-1B8E-3822-6A15-26AC6B3DC072}"/>
              </a:ext>
            </a:extLst>
          </p:cNvPr>
          <p:cNvGrpSpPr/>
          <p:nvPr/>
        </p:nvGrpSpPr>
        <p:grpSpPr>
          <a:xfrm>
            <a:off x="967273" y="560139"/>
            <a:ext cx="10157927" cy="5737721"/>
            <a:chOff x="0" y="0"/>
            <a:chExt cx="9144001" cy="7540456"/>
          </a:xfrm>
        </p:grpSpPr>
        <p:pic>
          <p:nvPicPr>
            <p:cNvPr id="5" name="Picture 14242">
              <a:extLst>
                <a:ext uri="{FF2B5EF4-FFF2-40B4-BE49-F238E27FC236}">
                  <a16:creationId xmlns:a16="http://schemas.microsoft.com/office/drawing/2014/main" id="{951D190D-E7D5-421F-8181-3C9F34DDEF0D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682456"/>
              <a:ext cx="9144000" cy="6858000"/>
            </a:xfrm>
            <a:prstGeom prst="rect">
              <a:avLst/>
            </a:prstGeom>
          </p:spPr>
        </p:pic>
        <p:sp>
          <p:nvSpPr>
            <p:cNvPr id="6" name="Shape 1766">
              <a:extLst>
                <a:ext uri="{FF2B5EF4-FFF2-40B4-BE49-F238E27FC236}">
                  <a16:creationId xmlns:a16="http://schemas.microsoft.com/office/drawing/2014/main" id="{F54F4A37-D3DF-E277-4F8F-FA6BB2DBE8DC}"/>
                </a:ext>
              </a:extLst>
            </p:cNvPr>
            <p:cNvSpPr/>
            <p:nvPr/>
          </p:nvSpPr>
          <p:spPr>
            <a:xfrm>
              <a:off x="0" y="4069782"/>
              <a:ext cx="446591" cy="2788216"/>
            </a:xfrm>
            <a:custGeom>
              <a:avLst/>
              <a:gdLst/>
              <a:ahLst/>
              <a:cxnLst/>
              <a:rect l="0" t="0" r="0" b="0"/>
              <a:pathLst>
                <a:path w="446591" h="2788216">
                  <a:moveTo>
                    <a:pt x="0" y="0"/>
                  </a:moveTo>
                  <a:lnTo>
                    <a:pt x="446591" y="2788216"/>
                  </a:lnTo>
                  <a:lnTo>
                    <a:pt x="0" y="278821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7" name="Shape 1767">
              <a:extLst>
                <a:ext uri="{FF2B5EF4-FFF2-40B4-BE49-F238E27FC236}">
                  <a16:creationId xmlns:a16="http://schemas.microsoft.com/office/drawing/2014/main" id="{7994E98C-1FD3-3E08-5526-9EF1BD445A16}"/>
                </a:ext>
              </a:extLst>
            </p:cNvPr>
            <p:cNvSpPr/>
            <p:nvPr/>
          </p:nvSpPr>
          <p:spPr>
            <a:xfrm>
              <a:off x="5131542" y="4182281"/>
              <a:ext cx="4012458" cy="2675719"/>
            </a:xfrm>
            <a:custGeom>
              <a:avLst/>
              <a:gdLst/>
              <a:ahLst/>
              <a:cxnLst/>
              <a:rect l="0" t="0" r="0" b="0"/>
              <a:pathLst>
                <a:path w="4012458" h="2675719">
                  <a:moveTo>
                    <a:pt x="0" y="2675719"/>
                  </a:moveTo>
                  <a:lnTo>
                    <a:pt x="4012458" y="0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8" name="Shape 1768">
              <a:extLst>
                <a:ext uri="{FF2B5EF4-FFF2-40B4-BE49-F238E27FC236}">
                  <a16:creationId xmlns:a16="http://schemas.microsoft.com/office/drawing/2014/main" id="{79487890-3C1F-5D51-F805-1A2A8CD523E6}"/>
                </a:ext>
              </a:extLst>
            </p:cNvPr>
            <p:cNvSpPr/>
            <p:nvPr/>
          </p:nvSpPr>
          <p:spPr>
            <a:xfrm>
              <a:off x="7042404" y="0"/>
              <a:ext cx="1219200" cy="6857999"/>
            </a:xfrm>
            <a:custGeom>
              <a:avLst/>
              <a:gdLst/>
              <a:ahLst/>
              <a:cxnLst/>
              <a:rect l="0" t="0" r="0" b="0"/>
              <a:pathLst>
                <a:path w="1219200" h="6857999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9" name="Shape 1769">
              <a:extLst>
                <a:ext uri="{FF2B5EF4-FFF2-40B4-BE49-F238E27FC236}">
                  <a16:creationId xmlns:a16="http://schemas.microsoft.com/office/drawing/2014/main" id="{83E2B862-3CE9-7820-6861-01158E5F7B0D}"/>
                </a:ext>
              </a:extLst>
            </p:cNvPr>
            <p:cNvSpPr/>
            <p:nvPr/>
          </p:nvSpPr>
          <p:spPr>
            <a:xfrm>
              <a:off x="6891728" y="0"/>
              <a:ext cx="2252272" cy="6857999"/>
            </a:xfrm>
            <a:custGeom>
              <a:avLst/>
              <a:gdLst/>
              <a:ahLst/>
              <a:cxnLst/>
              <a:rect l="0" t="0" r="0" b="0"/>
              <a:pathLst>
                <a:path w="2252272" h="6857999">
                  <a:moveTo>
                    <a:pt x="2023164" y="0"/>
                  </a:moveTo>
                  <a:lnTo>
                    <a:pt x="2252272" y="8226"/>
                  </a:lnTo>
                  <a:lnTo>
                    <a:pt x="2252272" y="6857999"/>
                  </a:lnTo>
                  <a:lnTo>
                    <a:pt x="0" y="6857999"/>
                  </a:lnTo>
                  <a:lnTo>
                    <a:pt x="202316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3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0" name="Shape 1770">
              <a:extLst>
                <a:ext uri="{FF2B5EF4-FFF2-40B4-BE49-F238E27FC236}">
                  <a16:creationId xmlns:a16="http://schemas.microsoft.com/office/drawing/2014/main" id="{C67A3889-4239-C13B-8CE9-5D52A1A84EA6}"/>
                </a:ext>
              </a:extLst>
            </p:cNvPr>
            <p:cNvSpPr/>
            <p:nvPr/>
          </p:nvSpPr>
          <p:spPr>
            <a:xfrm>
              <a:off x="7207073" y="0"/>
              <a:ext cx="1936928" cy="6857997"/>
            </a:xfrm>
            <a:custGeom>
              <a:avLst/>
              <a:gdLst/>
              <a:ahLst/>
              <a:cxnLst/>
              <a:rect l="0" t="0" r="0" b="0"/>
              <a:pathLst>
                <a:path w="1936928" h="6857997">
                  <a:moveTo>
                    <a:pt x="0" y="0"/>
                  </a:moveTo>
                  <a:lnTo>
                    <a:pt x="1936928" y="0"/>
                  </a:lnTo>
                  <a:lnTo>
                    <a:pt x="1936928" y="6857997"/>
                  </a:lnTo>
                  <a:lnTo>
                    <a:pt x="120032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2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1" name="Shape 1771">
              <a:extLst>
                <a:ext uri="{FF2B5EF4-FFF2-40B4-BE49-F238E27FC236}">
                  <a16:creationId xmlns:a16="http://schemas.microsoft.com/office/drawing/2014/main" id="{D8D1F64D-C18A-DD5C-E160-E7FAF0B6A342}"/>
                </a:ext>
              </a:extLst>
            </p:cNvPr>
            <p:cNvSpPr/>
            <p:nvPr/>
          </p:nvSpPr>
          <p:spPr>
            <a:xfrm>
              <a:off x="6638545" y="3921069"/>
              <a:ext cx="2505455" cy="2936929"/>
            </a:xfrm>
            <a:custGeom>
              <a:avLst/>
              <a:gdLst/>
              <a:ahLst/>
              <a:cxnLst/>
              <a:rect l="0" t="0" r="0" b="0"/>
              <a:pathLst>
                <a:path w="2505455" h="2936929">
                  <a:moveTo>
                    <a:pt x="2505455" y="0"/>
                  </a:moveTo>
                  <a:lnTo>
                    <a:pt x="2505455" y="2936929"/>
                  </a:lnTo>
                  <a:lnTo>
                    <a:pt x="0" y="2936929"/>
                  </a:lnTo>
                  <a:lnTo>
                    <a:pt x="250545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4A021">
                <a:alpha val="7215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2" name="Shape 1772">
              <a:extLst>
                <a:ext uri="{FF2B5EF4-FFF2-40B4-BE49-F238E27FC236}">
                  <a16:creationId xmlns:a16="http://schemas.microsoft.com/office/drawing/2014/main" id="{222E3366-023F-C6AE-ABAD-643E78111182}"/>
                </a:ext>
              </a:extLst>
            </p:cNvPr>
            <p:cNvSpPr/>
            <p:nvPr/>
          </p:nvSpPr>
          <p:spPr>
            <a:xfrm>
              <a:off x="7012872" y="0"/>
              <a:ext cx="2131128" cy="6857997"/>
            </a:xfrm>
            <a:custGeom>
              <a:avLst/>
              <a:gdLst/>
              <a:ahLst/>
              <a:cxnLst/>
              <a:rect l="0" t="0" r="0" b="0"/>
              <a:pathLst>
                <a:path w="2131128" h="6857997">
                  <a:moveTo>
                    <a:pt x="0" y="0"/>
                  </a:moveTo>
                  <a:lnTo>
                    <a:pt x="2131128" y="0"/>
                  </a:lnTo>
                  <a:lnTo>
                    <a:pt x="2131128" y="6849802"/>
                  </a:lnTo>
                  <a:lnTo>
                    <a:pt x="1854219" y="6857997"/>
                  </a:lnTo>
                  <a:lnTo>
                    <a:pt x="1854140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F7819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Shape 1773">
              <a:extLst>
                <a:ext uri="{FF2B5EF4-FFF2-40B4-BE49-F238E27FC236}">
                  <a16:creationId xmlns:a16="http://schemas.microsoft.com/office/drawing/2014/main" id="{4C7D80E6-CF50-0477-6F9D-DBA9833A123D}"/>
                </a:ext>
              </a:extLst>
            </p:cNvPr>
            <p:cNvSpPr/>
            <p:nvPr/>
          </p:nvSpPr>
          <p:spPr>
            <a:xfrm>
              <a:off x="8295132" y="0"/>
              <a:ext cx="848868" cy="6857997"/>
            </a:xfrm>
            <a:custGeom>
              <a:avLst/>
              <a:gdLst/>
              <a:ahLst/>
              <a:cxnLst/>
              <a:rect l="0" t="0" r="0" b="0"/>
              <a:pathLst>
                <a:path w="848868" h="6857997">
                  <a:moveTo>
                    <a:pt x="676516" y="0"/>
                  </a:moveTo>
                  <a:lnTo>
                    <a:pt x="848868" y="0"/>
                  </a:lnTo>
                  <a:lnTo>
                    <a:pt x="848868" y="6857997"/>
                  </a:lnTo>
                  <a:lnTo>
                    <a:pt x="0" y="6857997"/>
                  </a:lnTo>
                  <a:lnTo>
                    <a:pt x="67651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E474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4" name="Shape 1774">
              <a:extLst>
                <a:ext uri="{FF2B5EF4-FFF2-40B4-BE49-F238E27FC236}">
                  <a16:creationId xmlns:a16="http://schemas.microsoft.com/office/drawing/2014/main" id="{0EB71F1B-5D53-67E2-E5DF-E955DCC563DF}"/>
                </a:ext>
              </a:extLst>
            </p:cNvPr>
            <p:cNvSpPr/>
            <p:nvPr/>
          </p:nvSpPr>
          <p:spPr>
            <a:xfrm>
              <a:off x="8078450" y="0"/>
              <a:ext cx="1065296" cy="6857997"/>
            </a:xfrm>
            <a:custGeom>
              <a:avLst/>
              <a:gdLst/>
              <a:ahLst/>
              <a:cxnLst/>
              <a:rect l="0" t="0" r="0" b="0"/>
              <a:pathLst>
                <a:path w="1065296" h="6857997">
                  <a:moveTo>
                    <a:pt x="0" y="0"/>
                  </a:moveTo>
                  <a:lnTo>
                    <a:pt x="1051081" y="0"/>
                  </a:lnTo>
                  <a:lnTo>
                    <a:pt x="1052670" y="1708428"/>
                  </a:lnTo>
                  <a:cubicBezTo>
                    <a:pt x="1055499" y="2852777"/>
                    <a:pt x="1060973" y="3996079"/>
                    <a:pt x="1063770" y="5140428"/>
                  </a:cubicBezTo>
                  <a:lnTo>
                    <a:pt x="1065296" y="6857997"/>
                  </a:lnTo>
                  <a:lnTo>
                    <a:pt x="93740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6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5" name="Shape 1775">
              <a:extLst>
                <a:ext uri="{FF2B5EF4-FFF2-40B4-BE49-F238E27FC236}">
                  <a16:creationId xmlns:a16="http://schemas.microsoft.com/office/drawing/2014/main" id="{C12E15A9-30A8-0BCA-8C99-2F2B169111FA}"/>
                </a:ext>
              </a:extLst>
            </p:cNvPr>
            <p:cNvSpPr/>
            <p:nvPr/>
          </p:nvSpPr>
          <p:spPr>
            <a:xfrm>
              <a:off x="8060437" y="4903643"/>
              <a:ext cx="1083563" cy="1954355"/>
            </a:xfrm>
            <a:custGeom>
              <a:avLst/>
              <a:gdLst/>
              <a:ahLst/>
              <a:cxnLst/>
              <a:rect l="0" t="0" r="0" b="0"/>
              <a:pathLst>
                <a:path w="1083563" h="1954355">
                  <a:moveTo>
                    <a:pt x="1083563" y="0"/>
                  </a:moveTo>
                  <a:lnTo>
                    <a:pt x="1083563" y="1949317"/>
                  </a:lnTo>
                  <a:lnTo>
                    <a:pt x="333" y="1954355"/>
                  </a:lnTo>
                  <a:lnTo>
                    <a:pt x="0" y="1954355"/>
                  </a:lnTo>
                  <a:lnTo>
                    <a:pt x="1083563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Rectangle 1780">
              <a:extLst>
                <a:ext uri="{FF2B5EF4-FFF2-40B4-BE49-F238E27FC236}">
                  <a16:creationId xmlns:a16="http://schemas.microsoft.com/office/drawing/2014/main" id="{8EB2F00A-2286-7BB2-4A97-6D67E0539696}"/>
                </a:ext>
              </a:extLst>
            </p:cNvPr>
            <p:cNvSpPr/>
            <p:nvPr/>
          </p:nvSpPr>
          <p:spPr>
            <a:xfrm>
              <a:off x="1866646" y="750275"/>
              <a:ext cx="6492629" cy="519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3200" b="1" kern="100">
                  <a:solidFill>
                    <a:srgbClr val="3F7819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 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1781">
              <a:extLst>
                <a:ext uri="{FF2B5EF4-FFF2-40B4-BE49-F238E27FC236}">
                  <a16:creationId xmlns:a16="http://schemas.microsoft.com/office/drawing/2014/main" id="{E012C328-820A-2CCD-8AB4-72648C9904F3}"/>
                </a:ext>
              </a:extLst>
            </p:cNvPr>
            <p:cNvSpPr/>
            <p:nvPr/>
          </p:nvSpPr>
          <p:spPr>
            <a:xfrm>
              <a:off x="701040" y="2288510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1782">
              <a:extLst>
                <a:ext uri="{FF2B5EF4-FFF2-40B4-BE49-F238E27FC236}">
                  <a16:creationId xmlns:a16="http://schemas.microsoft.com/office/drawing/2014/main" id="{3DC34700-0029-A419-E0D9-24BD90C02F1F}"/>
                </a:ext>
              </a:extLst>
            </p:cNvPr>
            <p:cNvSpPr/>
            <p:nvPr/>
          </p:nvSpPr>
          <p:spPr>
            <a:xfrm>
              <a:off x="1044245" y="2260962"/>
              <a:ext cx="115990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Питання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3930">
              <a:extLst>
                <a:ext uri="{FF2B5EF4-FFF2-40B4-BE49-F238E27FC236}">
                  <a16:creationId xmlns:a16="http://schemas.microsoft.com/office/drawing/2014/main" id="{6AD00FD0-9BCF-D1E0-C95E-45785C1F88DE}"/>
                </a:ext>
              </a:extLst>
            </p:cNvPr>
            <p:cNvSpPr/>
            <p:nvPr/>
          </p:nvSpPr>
          <p:spPr>
            <a:xfrm>
              <a:off x="1984502" y="2260962"/>
              <a:ext cx="15931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3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3931">
              <a:extLst>
                <a:ext uri="{FF2B5EF4-FFF2-40B4-BE49-F238E27FC236}">
                  <a16:creationId xmlns:a16="http://schemas.microsoft.com/office/drawing/2014/main" id="{9D717952-9A5D-8F29-B346-430169376BDA}"/>
                </a:ext>
              </a:extLst>
            </p:cNvPr>
            <p:cNvSpPr/>
            <p:nvPr/>
          </p:nvSpPr>
          <p:spPr>
            <a:xfrm>
              <a:off x="2104289" y="2260962"/>
              <a:ext cx="20309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1784">
              <a:extLst>
                <a:ext uri="{FF2B5EF4-FFF2-40B4-BE49-F238E27FC236}">
                  <a16:creationId xmlns:a16="http://schemas.microsoft.com/office/drawing/2014/main" id="{5A8D7329-3266-AF2B-AA75-7A4FB3D3483E}"/>
                </a:ext>
              </a:extLst>
            </p:cNvPr>
            <p:cNvSpPr/>
            <p:nvPr/>
          </p:nvSpPr>
          <p:spPr>
            <a:xfrm>
              <a:off x="701040" y="2661774"/>
              <a:ext cx="169166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1785">
              <a:extLst>
                <a:ext uri="{FF2B5EF4-FFF2-40B4-BE49-F238E27FC236}">
                  <a16:creationId xmlns:a16="http://schemas.microsoft.com/office/drawing/2014/main" id="{E977342E-964A-60A5-DF4D-FC419C6AFF80}"/>
                </a:ext>
              </a:extLst>
            </p:cNvPr>
            <p:cNvSpPr/>
            <p:nvPr/>
          </p:nvSpPr>
          <p:spPr>
            <a:xfrm>
              <a:off x="2039366" y="2661774"/>
              <a:ext cx="167099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 dirty="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інтернатура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1786">
              <a:extLst>
                <a:ext uri="{FF2B5EF4-FFF2-40B4-BE49-F238E27FC236}">
                  <a16:creationId xmlns:a16="http://schemas.microsoft.com/office/drawing/2014/main" id="{27E5442C-FBD8-0066-B3E3-1F428A8D9D25}"/>
                </a:ext>
              </a:extLst>
            </p:cNvPr>
            <p:cNvSpPr/>
            <p:nvPr/>
          </p:nvSpPr>
          <p:spPr>
            <a:xfrm>
              <a:off x="3365627" y="2661774"/>
              <a:ext cx="15110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є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1787">
              <a:extLst>
                <a:ext uri="{FF2B5EF4-FFF2-40B4-BE49-F238E27FC236}">
                  <a16:creationId xmlns:a16="http://schemas.microsoft.com/office/drawing/2014/main" id="{24D76817-406C-DD56-F644-9A8E1BC2A008}"/>
                </a:ext>
              </a:extLst>
            </p:cNvPr>
            <p:cNvSpPr/>
            <p:nvPr/>
          </p:nvSpPr>
          <p:spPr>
            <a:xfrm>
              <a:off x="3548507" y="2661774"/>
              <a:ext cx="191756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обов’язковою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1788">
              <a:extLst>
                <a:ext uri="{FF2B5EF4-FFF2-40B4-BE49-F238E27FC236}">
                  <a16:creationId xmlns:a16="http://schemas.microsoft.com/office/drawing/2014/main" id="{F8940C23-EA1A-B260-ABC4-C4E700EA43C5}"/>
                </a:ext>
              </a:extLst>
            </p:cNvPr>
            <p:cNvSpPr/>
            <p:nvPr/>
          </p:nvSpPr>
          <p:spPr>
            <a:xfrm>
              <a:off x="5054473" y="2661774"/>
              <a:ext cx="50622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для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1789">
              <a:extLst>
                <a:ext uri="{FF2B5EF4-FFF2-40B4-BE49-F238E27FC236}">
                  <a16:creationId xmlns:a16="http://schemas.microsoft.com/office/drawing/2014/main" id="{A1F06BEE-2D76-4102-0871-8AF4998018AC}"/>
                </a:ext>
              </a:extLst>
            </p:cNvPr>
            <p:cNvSpPr/>
            <p:nvPr/>
          </p:nvSpPr>
          <p:spPr>
            <a:xfrm>
              <a:off x="5392694" y="2677265"/>
              <a:ext cx="221418" cy="2762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 dirty="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: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1790">
              <a:extLst>
                <a:ext uri="{FF2B5EF4-FFF2-40B4-BE49-F238E27FC236}">
                  <a16:creationId xmlns:a16="http://schemas.microsoft.com/office/drawing/2014/main" id="{14546DCC-258C-308E-B206-92C251DC3B78}"/>
                </a:ext>
              </a:extLst>
            </p:cNvPr>
            <p:cNvSpPr/>
            <p:nvPr/>
          </p:nvSpPr>
          <p:spPr>
            <a:xfrm>
              <a:off x="701040" y="3062586"/>
              <a:ext cx="18059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1791">
              <a:extLst>
                <a:ext uri="{FF2B5EF4-FFF2-40B4-BE49-F238E27FC236}">
                  <a16:creationId xmlns:a16="http://schemas.microsoft.com/office/drawing/2014/main" id="{236F6E01-0DE1-7575-F98A-CA4C562E4B22}"/>
                </a:ext>
              </a:extLst>
            </p:cNvPr>
            <p:cNvSpPr/>
            <p:nvPr/>
          </p:nvSpPr>
          <p:spPr>
            <a:xfrm>
              <a:off x="836676" y="3062586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1792">
              <a:extLst>
                <a:ext uri="{FF2B5EF4-FFF2-40B4-BE49-F238E27FC236}">
                  <a16:creationId xmlns:a16="http://schemas.microsoft.com/office/drawing/2014/main" id="{9AD8A47D-6153-A65B-E930-8B6847E65312}"/>
                </a:ext>
              </a:extLst>
            </p:cNvPr>
            <p:cNvSpPr/>
            <p:nvPr/>
          </p:nvSpPr>
          <p:spPr>
            <a:xfrm>
              <a:off x="1079297" y="3062586"/>
              <a:ext cx="540580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Для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1793">
              <a:extLst>
                <a:ext uri="{FF2B5EF4-FFF2-40B4-BE49-F238E27FC236}">
                  <a16:creationId xmlns:a16="http://schemas.microsoft.com/office/drawing/2014/main" id="{6E4071BB-C229-FE3F-8D57-5730A07E5798}"/>
                </a:ext>
              </a:extLst>
            </p:cNvPr>
            <p:cNvSpPr/>
            <p:nvPr/>
          </p:nvSpPr>
          <p:spPr>
            <a:xfrm>
              <a:off x="1643126" y="3062586"/>
              <a:ext cx="54422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усіх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1794">
              <a:extLst>
                <a:ext uri="{FF2B5EF4-FFF2-40B4-BE49-F238E27FC236}">
                  <a16:creationId xmlns:a16="http://schemas.microsoft.com/office/drawing/2014/main" id="{67CF0941-0420-48FB-2A07-B17334EA1FCD}"/>
                </a:ext>
              </a:extLst>
            </p:cNvPr>
            <p:cNvSpPr/>
            <p:nvPr/>
          </p:nvSpPr>
          <p:spPr>
            <a:xfrm>
              <a:off x="2210054" y="3062586"/>
              <a:ext cx="18357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педагогічних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1795">
              <a:extLst>
                <a:ext uri="{FF2B5EF4-FFF2-40B4-BE49-F238E27FC236}">
                  <a16:creationId xmlns:a16="http://schemas.microsoft.com/office/drawing/2014/main" id="{E225A708-3E43-1FAC-CDF6-39CC753F902C}"/>
                </a:ext>
              </a:extLst>
            </p:cNvPr>
            <p:cNvSpPr/>
            <p:nvPr/>
          </p:nvSpPr>
          <p:spPr>
            <a:xfrm>
              <a:off x="3748151" y="3062586"/>
              <a:ext cx="164454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працівників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1796">
              <a:extLst>
                <a:ext uri="{FF2B5EF4-FFF2-40B4-BE49-F238E27FC236}">
                  <a16:creationId xmlns:a16="http://schemas.microsoft.com/office/drawing/2014/main" id="{4CEF0CE5-D118-6D96-FE84-791F764DCB84}"/>
                </a:ext>
              </a:extLst>
            </p:cNvPr>
            <p:cNvSpPr/>
            <p:nvPr/>
          </p:nvSpPr>
          <p:spPr>
            <a:xfrm>
              <a:off x="5142865" y="3062586"/>
              <a:ext cx="1103050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закладу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1797">
              <a:extLst>
                <a:ext uri="{FF2B5EF4-FFF2-40B4-BE49-F238E27FC236}">
                  <a16:creationId xmlns:a16="http://schemas.microsoft.com/office/drawing/2014/main" id="{817F6869-37D3-DF10-AB4B-454B84326CFD}"/>
                </a:ext>
              </a:extLst>
            </p:cNvPr>
            <p:cNvSpPr/>
            <p:nvPr/>
          </p:nvSpPr>
          <p:spPr>
            <a:xfrm>
              <a:off x="6131941" y="3062586"/>
              <a:ext cx="86924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освіти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1798">
              <a:extLst>
                <a:ext uri="{FF2B5EF4-FFF2-40B4-BE49-F238E27FC236}">
                  <a16:creationId xmlns:a16="http://schemas.microsoft.com/office/drawing/2014/main" id="{8B953F04-E85C-2346-39A8-93914D21A482}"/>
                </a:ext>
              </a:extLst>
            </p:cNvPr>
            <p:cNvSpPr/>
            <p:nvPr/>
          </p:nvSpPr>
          <p:spPr>
            <a:xfrm>
              <a:off x="6723726" y="3062586"/>
              <a:ext cx="17245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 dirty="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1799">
              <a:extLst>
                <a:ext uri="{FF2B5EF4-FFF2-40B4-BE49-F238E27FC236}">
                  <a16:creationId xmlns:a16="http://schemas.microsoft.com/office/drawing/2014/main" id="{7DE5BD9A-D79C-0B7A-5304-3A3696D20EE0}"/>
                </a:ext>
              </a:extLst>
            </p:cNvPr>
            <p:cNvSpPr/>
            <p:nvPr/>
          </p:nvSpPr>
          <p:spPr>
            <a:xfrm>
              <a:off x="701040" y="3336681"/>
              <a:ext cx="1802609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призначених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1800">
              <a:extLst>
                <a:ext uri="{FF2B5EF4-FFF2-40B4-BE49-F238E27FC236}">
                  <a16:creationId xmlns:a16="http://schemas.microsoft.com/office/drawing/2014/main" id="{18D10C5C-D7E3-9FCB-790F-2AF81D2C2E32}"/>
                </a:ext>
              </a:extLst>
            </p:cNvPr>
            <p:cNvSpPr/>
            <p:nvPr/>
          </p:nvSpPr>
          <p:spPr>
            <a:xfrm>
              <a:off x="2121662" y="3336681"/>
              <a:ext cx="326441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1801">
              <a:extLst>
                <a:ext uri="{FF2B5EF4-FFF2-40B4-BE49-F238E27FC236}">
                  <a16:creationId xmlns:a16="http://schemas.microsoft.com/office/drawing/2014/main" id="{23F76B20-FA19-7B97-BEE3-90CC7B70A6DA}"/>
                </a:ext>
              </a:extLst>
            </p:cNvPr>
            <p:cNvSpPr/>
            <p:nvPr/>
          </p:nvSpPr>
          <p:spPr>
            <a:xfrm>
              <a:off x="2437130" y="3336681"/>
              <a:ext cx="965694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посаду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1802">
              <a:extLst>
                <a:ext uri="{FF2B5EF4-FFF2-40B4-BE49-F238E27FC236}">
                  <a16:creationId xmlns:a16="http://schemas.microsoft.com/office/drawing/2014/main" id="{78E1EFBB-D00C-DE80-E83F-35C30CEC04C9}"/>
                </a:ext>
              </a:extLst>
            </p:cNvPr>
            <p:cNvSpPr/>
            <p:nvPr/>
          </p:nvSpPr>
          <p:spPr>
            <a:xfrm>
              <a:off x="3229991" y="3336681"/>
              <a:ext cx="1055810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вперше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1804">
              <a:extLst>
                <a:ext uri="{FF2B5EF4-FFF2-40B4-BE49-F238E27FC236}">
                  <a16:creationId xmlns:a16="http://schemas.microsoft.com/office/drawing/2014/main" id="{5526B4DB-25E1-D642-B1E9-CD4D2D14C66E}"/>
                </a:ext>
              </a:extLst>
            </p:cNvPr>
            <p:cNvSpPr/>
            <p:nvPr/>
          </p:nvSpPr>
          <p:spPr>
            <a:xfrm>
              <a:off x="701040" y="3739623"/>
              <a:ext cx="17299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Б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1805">
              <a:extLst>
                <a:ext uri="{FF2B5EF4-FFF2-40B4-BE49-F238E27FC236}">
                  <a16:creationId xmlns:a16="http://schemas.microsoft.com/office/drawing/2014/main" id="{94B77B71-59B4-4A45-3FB3-4206F4D294AC}"/>
                </a:ext>
              </a:extLst>
            </p:cNvPr>
            <p:cNvSpPr/>
            <p:nvPr/>
          </p:nvSpPr>
          <p:spPr>
            <a:xfrm>
              <a:off x="830580" y="3739623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1806">
              <a:extLst>
                <a:ext uri="{FF2B5EF4-FFF2-40B4-BE49-F238E27FC236}">
                  <a16:creationId xmlns:a16="http://schemas.microsoft.com/office/drawing/2014/main" id="{4DD31132-E61E-EA85-FCF0-3A60CADDA852}"/>
                </a:ext>
              </a:extLst>
            </p:cNvPr>
            <p:cNvSpPr/>
            <p:nvPr/>
          </p:nvSpPr>
          <p:spPr>
            <a:xfrm>
              <a:off x="1073201" y="3739623"/>
              <a:ext cx="77620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Лише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1807">
              <a:extLst>
                <a:ext uri="{FF2B5EF4-FFF2-40B4-BE49-F238E27FC236}">
                  <a16:creationId xmlns:a16="http://schemas.microsoft.com/office/drawing/2014/main" id="{4D5A52A9-87D4-E2B1-D010-807A3ED52841}"/>
                </a:ext>
              </a:extLst>
            </p:cNvPr>
            <p:cNvSpPr/>
            <p:nvPr/>
          </p:nvSpPr>
          <p:spPr>
            <a:xfrm>
              <a:off x="1815338" y="3739623"/>
              <a:ext cx="50622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для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1808">
              <a:extLst>
                <a:ext uri="{FF2B5EF4-FFF2-40B4-BE49-F238E27FC236}">
                  <a16:creationId xmlns:a16="http://schemas.microsoft.com/office/drawing/2014/main" id="{E7C95963-D7BD-6C78-477C-3CE0C644C5F9}"/>
                </a:ext>
              </a:extLst>
            </p:cNvPr>
            <p:cNvSpPr/>
            <p:nvPr/>
          </p:nvSpPr>
          <p:spPr>
            <a:xfrm>
              <a:off x="2353310" y="3739623"/>
              <a:ext cx="46639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тих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1809">
              <a:extLst>
                <a:ext uri="{FF2B5EF4-FFF2-40B4-BE49-F238E27FC236}">
                  <a16:creationId xmlns:a16="http://schemas.microsoft.com/office/drawing/2014/main" id="{5CD687D1-B3E7-5F53-9775-3EBAAA741DD9}"/>
                </a:ext>
              </a:extLst>
            </p:cNvPr>
            <p:cNvSpPr/>
            <p:nvPr/>
          </p:nvSpPr>
          <p:spPr>
            <a:xfrm>
              <a:off x="2861183" y="3739623"/>
              <a:ext cx="56824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осіб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7" name="Rectangle 1810">
              <a:extLst>
                <a:ext uri="{FF2B5EF4-FFF2-40B4-BE49-F238E27FC236}">
                  <a16:creationId xmlns:a16="http://schemas.microsoft.com/office/drawing/2014/main" id="{49933026-ACE5-C118-5DCE-5580507B5714}"/>
                </a:ext>
              </a:extLst>
            </p:cNvPr>
            <p:cNvSpPr/>
            <p:nvPr/>
          </p:nvSpPr>
          <p:spPr>
            <a:xfrm>
              <a:off x="3268655" y="3711731"/>
              <a:ext cx="132355" cy="31960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 dirty="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1811">
              <a:extLst>
                <a:ext uri="{FF2B5EF4-FFF2-40B4-BE49-F238E27FC236}">
                  <a16:creationId xmlns:a16="http://schemas.microsoft.com/office/drawing/2014/main" id="{B5D101B1-730C-9190-BFA1-0BAE3C14EA13}"/>
                </a:ext>
              </a:extLst>
            </p:cNvPr>
            <p:cNvSpPr/>
            <p:nvPr/>
          </p:nvSpPr>
          <p:spPr>
            <a:xfrm>
              <a:off x="3530219" y="3739623"/>
              <a:ext cx="40072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які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1812">
              <a:extLst>
                <a:ext uri="{FF2B5EF4-FFF2-40B4-BE49-F238E27FC236}">
                  <a16:creationId xmlns:a16="http://schemas.microsoft.com/office/drawing/2014/main" id="{7125AFAD-4AC6-1D2A-1899-06A41ECFBF26}"/>
                </a:ext>
              </a:extLst>
            </p:cNvPr>
            <p:cNvSpPr/>
            <p:nvPr/>
          </p:nvSpPr>
          <p:spPr>
            <a:xfrm>
              <a:off x="3988943" y="3739623"/>
              <a:ext cx="211245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призначаються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1813">
              <a:extLst>
                <a:ext uri="{FF2B5EF4-FFF2-40B4-BE49-F238E27FC236}">
                  <a16:creationId xmlns:a16="http://schemas.microsoft.com/office/drawing/2014/main" id="{693808F0-AD58-52E6-9B41-432FA72A5800}"/>
                </a:ext>
              </a:extLst>
            </p:cNvPr>
            <p:cNvSpPr/>
            <p:nvPr/>
          </p:nvSpPr>
          <p:spPr>
            <a:xfrm>
              <a:off x="5737225" y="3739623"/>
              <a:ext cx="32623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1" name="Rectangle 1814">
              <a:extLst>
                <a:ext uri="{FF2B5EF4-FFF2-40B4-BE49-F238E27FC236}">
                  <a16:creationId xmlns:a16="http://schemas.microsoft.com/office/drawing/2014/main" id="{F23E6827-C63E-CE42-F593-CF42D1C00EB3}"/>
                </a:ext>
              </a:extLst>
            </p:cNvPr>
            <p:cNvSpPr/>
            <p:nvPr/>
          </p:nvSpPr>
          <p:spPr>
            <a:xfrm>
              <a:off x="6141085" y="3739623"/>
              <a:ext cx="96319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посаду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2" name="Rectangle 1815">
              <a:extLst>
                <a:ext uri="{FF2B5EF4-FFF2-40B4-BE49-F238E27FC236}">
                  <a16:creationId xmlns:a16="http://schemas.microsoft.com/office/drawing/2014/main" id="{269B7409-1B4F-FB6D-C2D6-BBE1F555A64B}"/>
                </a:ext>
              </a:extLst>
            </p:cNvPr>
            <p:cNvSpPr/>
            <p:nvPr/>
          </p:nvSpPr>
          <p:spPr>
            <a:xfrm>
              <a:off x="701040" y="4013943"/>
              <a:ext cx="196469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3" name="Rectangle 1816">
              <a:extLst>
                <a:ext uri="{FF2B5EF4-FFF2-40B4-BE49-F238E27FC236}">
                  <a16:creationId xmlns:a16="http://schemas.microsoft.com/office/drawing/2014/main" id="{E834F7C2-5911-3EB0-21EA-17CB38C71F6D}"/>
                </a:ext>
              </a:extLst>
            </p:cNvPr>
            <p:cNvSpPr/>
            <p:nvPr/>
          </p:nvSpPr>
          <p:spPr>
            <a:xfrm>
              <a:off x="2248154" y="4013943"/>
              <a:ext cx="155910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працівника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4" name="Rectangle 1817">
              <a:extLst>
                <a:ext uri="{FF2B5EF4-FFF2-40B4-BE49-F238E27FC236}">
                  <a16:creationId xmlns:a16="http://schemas.microsoft.com/office/drawing/2014/main" id="{5F41B04B-F0A3-17BD-9646-6937769EADE6}"/>
                </a:ext>
              </a:extLst>
            </p:cNvPr>
            <p:cNvSpPr/>
            <p:nvPr/>
          </p:nvSpPr>
          <p:spPr>
            <a:xfrm>
              <a:off x="3492119" y="4013943"/>
              <a:ext cx="105531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вперше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5" name="Rectangle 1818">
              <a:extLst>
                <a:ext uri="{FF2B5EF4-FFF2-40B4-BE49-F238E27FC236}">
                  <a16:creationId xmlns:a16="http://schemas.microsoft.com/office/drawing/2014/main" id="{966AC860-E8FA-90D8-F045-2182748D51A7}"/>
                </a:ext>
              </a:extLst>
            </p:cNvPr>
            <p:cNvSpPr/>
            <p:nvPr/>
          </p:nvSpPr>
          <p:spPr>
            <a:xfrm>
              <a:off x="4357751" y="4013943"/>
              <a:ext cx="8573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6" name="Rectangle 1819">
              <a:extLst>
                <a:ext uri="{FF2B5EF4-FFF2-40B4-BE49-F238E27FC236}">
                  <a16:creationId xmlns:a16="http://schemas.microsoft.com/office/drawing/2014/main" id="{49222EC7-87F0-32E4-5042-236951790FDF}"/>
                </a:ext>
              </a:extLst>
            </p:cNvPr>
            <p:cNvSpPr/>
            <p:nvPr/>
          </p:nvSpPr>
          <p:spPr>
            <a:xfrm>
              <a:off x="4493387" y="4013943"/>
              <a:ext cx="33697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7" name="Rectangle 1820">
              <a:extLst>
                <a:ext uri="{FF2B5EF4-FFF2-40B4-BE49-F238E27FC236}">
                  <a16:creationId xmlns:a16="http://schemas.microsoft.com/office/drawing/2014/main" id="{046B8C5F-4A36-465F-73A6-F9427AA98580}"/>
                </a:ext>
              </a:extLst>
            </p:cNvPr>
            <p:cNvSpPr/>
            <p:nvPr/>
          </p:nvSpPr>
          <p:spPr>
            <a:xfrm>
              <a:off x="4818253" y="4013943"/>
              <a:ext cx="87319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мають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8" name="Rectangle 1821">
              <a:extLst>
                <a:ext uri="{FF2B5EF4-FFF2-40B4-BE49-F238E27FC236}">
                  <a16:creationId xmlns:a16="http://schemas.microsoft.com/office/drawing/2014/main" id="{1E139DEF-B1A5-3B3F-8707-59CECE1BFA3C}"/>
                </a:ext>
              </a:extLst>
            </p:cNvPr>
            <p:cNvSpPr/>
            <p:nvPr/>
          </p:nvSpPr>
          <p:spPr>
            <a:xfrm>
              <a:off x="5546725" y="4013943"/>
              <a:ext cx="175338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9" name="Rectangle 1822">
              <a:extLst>
                <a:ext uri="{FF2B5EF4-FFF2-40B4-BE49-F238E27FC236}">
                  <a16:creationId xmlns:a16="http://schemas.microsoft.com/office/drawing/2014/main" id="{B2B19606-5E74-4E8E-4E33-CC9569FAC51F}"/>
                </a:ext>
              </a:extLst>
            </p:cNvPr>
            <p:cNvSpPr/>
            <p:nvPr/>
          </p:nvSpPr>
          <p:spPr>
            <a:xfrm>
              <a:off x="701040" y="4288263"/>
              <a:ext cx="86924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освіти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1" name="Rectangle 1824">
              <a:extLst>
                <a:ext uri="{FF2B5EF4-FFF2-40B4-BE49-F238E27FC236}">
                  <a16:creationId xmlns:a16="http://schemas.microsoft.com/office/drawing/2014/main" id="{0E1635CF-0339-BDED-A400-003E3C2131F6}"/>
                </a:ext>
              </a:extLst>
            </p:cNvPr>
            <p:cNvSpPr/>
            <p:nvPr/>
          </p:nvSpPr>
          <p:spPr>
            <a:xfrm>
              <a:off x="701040" y="4688850"/>
              <a:ext cx="172924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2" name="Rectangle 1825">
              <a:extLst>
                <a:ext uri="{FF2B5EF4-FFF2-40B4-BE49-F238E27FC236}">
                  <a16:creationId xmlns:a16="http://schemas.microsoft.com/office/drawing/2014/main" id="{6F86BF17-EAFE-4E8A-EA19-B65F47C8F8AD}"/>
                </a:ext>
              </a:extLst>
            </p:cNvPr>
            <p:cNvSpPr/>
            <p:nvPr/>
          </p:nvSpPr>
          <p:spPr>
            <a:xfrm>
              <a:off x="830580" y="4688850"/>
              <a:ext cx="111731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3" name="Rectangle 1826">
              <a:extLst>
                <a:ext uri="{FF2B5EF4-FFF2-40B4-BE49-F238E27FC236}">
                  <a16:creationId xmlns:a16="http://schemas.microsoft.com/office/drawing/2014/main" id="{15CF8FDD-6155-4491-EB70-E77CAB4EC463}"/>
                </a:ext>
              </a:extLst>
            </p:cNvPr>
            <p:cNvSpPr/>
            <p:nvPr/>
          </p:nvSpPr>
          <p:spPr>
            <a:xfrm>
              <a:off x="983285" y="4688850"/>
              <a:ext cx="1691792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4" name="Rectangle 1827">
              <a:extLst>
                <a:ext uri="{FF2B5EF4-FFF2-40B4-BE49-F238E27FC236}">
                  <a16:creationId xmlns:a16="http://schemas.microsoft.com/office/drawing/2014/main" id="{629424E5-1DBD-1B23-074B-E4A146B67005}"/>
                </a:ext>
              </a:extLst>
            </p:cNvPr>
            <p:cNvSpPr/>
            <p:nvPr/>
          </p:nvSpPr>
          <p:spPr>
            <a:xfrm>
              <a:off x="2322830" y="4688850"/>
              <a:ext cx="1671394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5" name="Rectangle 1828">
              <a:extLst>
                <a:ext uri="{FF2B5EF4-FFF2-40B4-BE49-F238E27FC236}">
                  <a16:creationId xmlns:a16="http://schemas.microsoft.com/office/drawing/2014/main" id="{40EDCA84-C765-3AB7-6050-4B5842CC266B}"/>
                </a:ext>
              </a:extLst>
            </p:cNvPr>
            <p:cNvSpPr/>
            <p:nvPr/>
          </p:nvSpPr>
          <p:spPr>
            <a:xfrm>
              <a:off x="3647567" y="4688850"/>
              <a:ext cx="336792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6" name="Rectangle 1829">
              <a:extLst>
                <a:ext uri="{FF2B5EF4-FFF2-40B4-BE49-F238E27FC236}">
                  <a16:creationId xmlns:a16="http://schemas.microsoft.com/office/drawing/2014/main" id="{38EFB0E7-42DE-75B6-9831-9F623968AF1F}"/>
                </a:ext>
              </a:extLst>
            </p:cNvPr>
            <p:cNvSpPr/>
            <p:nvPr/>
          </p:nvSpPr>
          <p:spPr>
            <a:xfrm>
              <a:off x="3970655" y="4688850"/>
              <a:ext cx="151308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є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7" name="Rectangle 1830">
              <a:extLst>
                <a:ext uri="{FF2B5EF4-FFF2-40B4-BE49-F238E27FC236}">
                  <a16:creationId xmlns:a16="http://schemas.microsoft.com/office/drawing/2014/main" id="{7DC376BA-B5D4-5323-E00E-E4CD306F7B4F}"/>
                </a:ext>
              </a:extLst>
            </p:cNvPr>
            <p:cNvSpPr/>
            <p:nvPr/>
          </p:nvSpPr>
          <p:spPr>
            <a:xfrm>
              <a:off x="4153535" y="4688850"/>
              <a:ext cx="1918298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обов’язковою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5291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A04CD24-8CDB-2B7D-5479-B60D4E137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4" name="Group 13932">
            <a:extLst>
              <a:ext uri="{FF2B5EF4-FFF2-40B4-BE49-F238E27FC236}">
                <a16:creationId xmlns:a16="http://schemas.microsoft.com/office/drawing/2014/main" id="{59A2FEF8-6FD0-9E92-97BF-1AEAC3D6DACF}"/>
              </a:ext>
            </a:extLst>
          </p:cNvPr>
          <p:cNvGrpSpPr/>
          <p:nvPr/>
        </p:nvGrpSpPr>
        <p:grpSpPr>
          <a:xfrm>
            <a:off x="1066800" y="822960"/>
            <a:ext cx="10058400" cy="5392446"/>
            <a:chOff x="0" y="0"/>
            <a:chExt cx="9144001" cy="6858000"/>
          </a:xfrm>
        </p:grpSpPr>
        <p:pic>
          <p:nvPicPr>
            <p:cNvPr id="5" name="Picture 14246">
              <a:extLst>
                <a:ext uri="{FF2B5EF4-FFF2-40B4-BE49-F238E27FC236}">
                  <a16:creationId xmlns:a16="http://schemas.microsoft.com/office/drawing/2014/main" id="{A830E6EF-2A1D-5697-D63C-4B1F05FA3717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Shape 1837">
              <a:extLst>
                <a:ext uri="{FF2B5EF4-FFF2-40B4-BE49-F238E27FC236}">
                  <a16:creationId xmlns:a16="http://schemas.microsoft.com/office/drawing/2014/main" id="{4DB08F45-91FF-69D7-71EF-B43EBE819EFA}"/>
                </a:ext>
              </a:extLst>
            </p:cNvPr>
            <p:cNvSpPr/>
            <p:nvPr/>
          </p:nvSpPr>
          <p:spPr>
            <a:xfrm>
              <a:off x="0" y="4069782"/>
              <a:ext cx="446591" cy="2788216"/>
            </a:xfrm>
            <a:custGeom>
              <a:avLst/>
              <a:gdLst/>
              <a:ahLst/>
              <a:cxnLst/>
              <a:rect l="0" t="0" r="0" b="0"/>
              <a:pathLst>
                <a:path w="446591" h="2788216">
                  <a:moveTo>
                    <a:pt x="0" y="0"/>
                  </a:moveTo>
                  <a:lnTo>
                    <a:pt x="446591" y="2788216"/>
                  </a:lnTo>
                  <a:lnTo>
                    <a:pt x="0" y="278821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7" name="Shape 1838">
              <a:extLst>
                <a:ext uri="{FF2B5EF4-FFF2-40B4-BE49-F238E27FC236}">
                  <a16:creationId xmlns:a16="http://schemas.microsoft.com/office/drawing/2014/main" id="{94844713-8A52-84C9-03A0-5EC166AFC228}"/>
                </a:ext>
              </a:extLst>
            </p:cNvPr>
            <p:cNvSpPr/>
            <p:nvPr/>
          </p:nvSpPr>
          <p:spPr>
            <a:xfrm>
              <a:off x="5131542" y="4182281"/>
              <a:ext cx="4012458" cy="2675719"/>
            </a:xfrm>
            <a:custGeom>
              <a:avLst/>
              <a:gdLst/>
              <a:ahLst/>
              <a:cxnLst/>
              <a:rect l="0" t="0" r="0" b="0"/>
              <a:pathLst>
                <a:path w="4012458" h="2675719">
                  <a:moveTo>
                    <a:pt x="0" y="2675719"/>
                  </a:moveTo>
                  <a:lnTo>
                    <a:pt x="4012458" y="0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8" name="Shape 1839">
              <a:extLst>
                <a:ext uri="{FF2B5EF4-FFF2-40B4-BE49-F238E27FC236}">
                  <a16:creationId xmlns:a16="http://schemas.microsoft.com/office/drawing/2014/main" id="{A619D1F7-9CA1-88E5-EACC-43D03E0C7DE6}"/>
                </a:ext>
              </a:extLst>
            </p:cNvPr>
            <p:cNvSpPr/>
            <p:nvPr/>
          </p:nvSpPr>
          <p:spPr>
            <a:xfrm>
              <a:off x="7042404" y="0"/>
              <a:ext cx="1219200" cy="6857999"/>
            </a:xfrm>
            <a:custGeom>
              <a:avLst/>
              <a:gdLst/>
              <a:ahLst/>
              <a:cxnLst/>
              <a:rect l="0" t="0" r="0" b="0"/>
              <a:pathLst>
                <a:path w="1219200" h="6857999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9" name="Shape 1840">
              <a:extLst>
                <a:ext uri="{FF2B5EF4-FFF2-40B4-BE49-F238E27FC236}">
                  <a16:creationId xmlns:a16="http://schemas.microsoft.com/office/drawing/2014/main" id="{A2F1A404-E52D-4FE5-13C2-76B8A2A87AC4}"/>
                </a:ext>
              </a:extLst>
            </p:cNvPr>
            <p:cNvSpPr/>
            <p:nvPr/>
          </p:nvSpPr>
          <p:spPr>
            <a:xfrm>
              <a:off x="6891728" y="0"/>
              <a:ext cx="2252272" cy="6857999"/>
            </a:xfrm>
            <a:custGeom>
              <a:avLst/>
              <a:gdLst/>
              <a:ahLst/>
              <a:cxnLst/>
              <a:rect l="0" t="0" r="0" b="0"/>
              <a:pathLst>
                <a:path w="2252272" h="6857999">
                  <a:moveTo>
                    <a:pt x="2023164" y="0"/>
                  </a:moveTo>
                  <a:lnTo>
                    <a:pt x="2252272" y="8226"/>
                  </a:lnTo>
                  <a:lnTo>
                    <a:pt x="2252272" y="6857999"/>
                  </a:lnTo>
                  <a:lnTo>
                    <a:pt x="0" y="6857999"/>
                  </a:lnTo>
                  <a:lnTo>
                    <a:pt x="202316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3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0" name="Shape 1841">
              <a:extLst>
                <a:ext uri="{FF2B5EF4-FFF2-40B4-BE49-F238E27FC236}">
                  <a16:creationId xmlns:a16="http://schemas.microsoft.com/office/drawing/2014/main" id="{D641B01A-4DF2-33F1-19DB-279EDDF20583}"/>
                </a:ext>
              </a:extLst>
            </p:cNvPr>
            <p:cNvSpPr/>
            <p:nvPr/>
          </p:nvSpPr>
          <p:spPr>
            <a:xfrm>
              <a:off x="7207073" y="0"/>
              <a:ext cx="1936928" cy="6857997"/>
            </a:xfrm>
            <a:custGeom>
              <a:avLst/>
              <a:gdLst/>
              <a:ahLst/>
              <a:cxnLst/>
              <a:rect l="0" t="0" r="0" b="0"/>
              <a:pathLst>
                <a:path w="1936928" h="6857997">
                  <a:moveTo>
                    <a:pt x="0" y="0"/>
                  </a:moveTo>
                  <a:lnTo>
                    <a:pt x="1936928" y="0"/>
                  </a:lnTo>
                  <a:lnTo>
                    <a:pt x="1936928" y="6857997"/>
                  </a:lnTo>
                  <a:lnTo>
                    <a:pt x="120032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2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1" name="Shape 1842">
              <a:extLst>
                <a:ext uri="{FF2B5EF4-FFF2-40B4-BE49-F238E27FC236}">
                  <a16:creationId xmlns:a16="http://schemas.microsoft.com/office/drawing/2014/main" id="{42CBE271-FB67-1726-52D9-0B874C4F7D1C}"/>
                </a:ext>
              </a:extLst>
            </p:cNvPr>
            <p:cNvSpPr/>
            <p:nvPr/>
          </p:nvSpPr>
          <p:spPr>
            <a:xfrm>
              <a:off x="6638545" y="3921069"/>
              <a:ext cx="2505455" cy="2936929"/>
            </a:xfrm>
            <a:custGeom>
              <a:avLst/>
              <a:gdLst/>
              <a:ahLst/>
              <a:cxnLst/>
              <a:rect l="0" t="0" r="0" b="0"/>
              <a:pathLst>
                <a:path w="2505455" h="2936929">
                  <a:moveTo>
                    <a:pt x="2505455" y="0"/>
                  </a:moveTo>
                  <a:lnTo>
                    <a:pt x="2505455" y="2936929"/>
                  </a:lnTo>
                  <a:lnTo>
                    <a:pt x="0" y="2936929"/>
                  </a:lnTo>
                  <a:lnTo>
                    <a:pt x="250545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4A021">
                <a:alpha val="7215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2" name="Shape 1843">
              <a:extLst>
                <a:ext uri="{FF2B5EF4-FFF2-40B4-BE49-F238E27FC236}">
                  <a16:creationId xmlns:a16="http://schemas.microsoft.com/office/drawing/2014/main" id="{1A28B6F4-A59A-5157-D042-37E687C4C199}"/>
                </a:ext>
              </a:extLst>
            </p:cNvPr>
            <p:cNvSpPr/>
            <p:nvPr/>
          </p:nvSpPr>
          <p:spPr>
            <a:xfrm>
              <a:off x="7012872" y="0"/>
              <a:ext cx="2131128" cy="6857997"/>
            </a:xfrm>
            <a:custGeom>
              <a:avLst/>
              <a:gdLst/>
              <a:ahLst/>
              <a:cxnLst/>
              <a:rect l="0" t="0" r="0" b="0"/>
              <a:pathLst>
                <a:path w="2131128" h="6857997">
                  <a:moveTo>
                    <a:pt x="0" y="0"/>
                  </a:moveTo>
                  <a:lnTo>
                    <a:pt x="2131128" y="0"/>
                  </a:lnTo>
                  <a:lnTo>
                    <a:pt x="2131128" y="6849802"/>
                  </a:lnTo>
                  <a:lnTo>
                    <a:pt x="1854219" y="6857997"/>
                  </a:lnTo>
                  <a:lnTo>
                    <a:pt x="1854140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F7819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Shape 1844">
              <a:extLst>
                <a:ext uri="{FF2B5EF4-FFF2-40B4-BE49-F238E27FC236}">
                  <a16:creationId xmlns:a16="http://schemas.microsoft.com/office/drawing/2014/main" id="{8DB55DA3-B473-E7B0-5E86-5B723D99B4F9}"/>
                </a:ext>
              </a:extLst>
            </p:cNvPr>
            <p:cNvSpPr/>
            <p:nvPr/>
          </p:nvSpPr>
          <p:spPr>
            <a:xfrm>
              <a:off x="8295132" y="0"/>
              <a:ext cx="848868" cy="6857997"/>
            </a:xfrm>
            <a:custGeom>
              <a:avLst/>
              <a:gdLst/>
              <a:ahLst/>
              <a:cxnLst/>
              <a:rect l="0" t="0" r="0" b="0"/>
              <a:pathLst>
                <a:path w="848868" h="6857997">
                  <a:moveTo>
                    <a:pt x="676516" y="0"/>
                  </a:moveTo>
                  <a:lnTo>
                    <a:pt x="848868" y="0"/>
                  </a:lnTo>
                  <a:lnTo>
                    <a:pt x="848868" y="6857997"/>
                  </a:lnTo>
                  <a:lnTo>
                    <a:pt x="0" y="6857997"/>
                  </a:lnTo>
                  <a:lnTo>
                    <a:pt x="67651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E474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4" name="Shape 1845">
              <a:extLst>
                <a:ext uri="{FF2B5EF4-FFF2-40B4-BE49-F238E27FC236}">
                  <a16:creationId xmlns:a16="http://schemas.microsoft.com/office/drawing/2014/main" id="{F2E0E1BD-09F2-45A8-ADC4-85F6930C9A81}"/>
                </a:ext>
              </a:extLst>
            </p:cNvPr>
            <p:cNvSpPr/>
            <p:nvPr/>
          </p:nvSpPr>
          <p:spPr>
            <a:xfrm>
              <a:off x="8078450" y="0"/>
              <a:ext cx="1065296" cy="6857997"/>
            </a:xfrm>
            <a:custGeom>
              <a:avLst/>
              <a:gdLst/>
              <a:ahLst/>
              <a:cxnLst/>
              <a:rect l="0" t="0" r="0" b="0"/>
              <a:pathLst>
                <a:path w="1065296" h="6857997">
                  <a:moveTo>
                    <a:pt x="0" y="0"/>
                  </a:moveTo>
                  <a:lnTo>
                    <a:pt x="1051081" y="0"/>
                  </a:lnTo>
                  <a:lnTo>
                    <a:pt x="1052670" y="1708428"/>
                  </a:lnTo>
                  <a:cubicBezTo>
                    <a:pt x="1055499" y="2852777"/>
                    <a:pt x="1060973" y="3996079"/>
                    <a:pt x="1063770" y="5140428"/>
                  </a:cubicBezTo>
                  <a:lnTo>
                    <a:pt x="1065296" y="6857997"/>
                  </a:lnTo>
                  <a:lnTo>
                    <a:pt x="93740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6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5" name="Shape 1846">
              <a:extLst>
                <a:ext uri="{FF2B5EF4-FFF2-40B4-BE49-F238E27FC236}">
                  <a16:creationId xmlns:a16="http://schemas.microsoft.com/office/drawing/2014/main" id="{1E6F39F7-C420-8BFB-9725-F10749DB9A46}"/>
                </a:ext>
              </a:extLst>
            </p:cNvPr>
            <p:cNvSpPr/>
            <p:nvPr/>
          </p:nvSpPr>
          <p:spPr>
            <a:xfrm>
              <a:off x="8060437" y="4903643"/>
              <a:ext cx="1083563" cy="1954355"/>
            </a:xfrm>
            <a:custGeom>
              <a:avLst/>
              <a:gdLst/>
              <a:ahLst/>
              <a:cxnLst/>
              <a:rect l="0" t="0" r="0" b="0"/>
              <a:pathLst>
                <a:path w="1083563" h="1954355">
                  <a:moveTo>
                    <a:pt x="1083563" y="0"/>
                  </a:moveTo>
                  <a:lnTo>
                    <a:pt x="1083563" y="1949317"/>
                  </a:lnTo>
                  <a:lnTo>
                    <a:pt x="333" y="1954355"/>
                  </a:lnTo>
                  <a:lnTo>
                    <a:pt x="0" y="1954355"/>
                  </a:lnTo>
                  <a:lnTo>
                    <a:pt x="1083563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Rectangle 1851">
              <a:extLst>
                <a:ext uri="{FF2B5EF4-FFF2-40B4-BE49-F238E27FC236}">
                  <a16:creationId xmlns:a16="http://schemas.microsoft.com/office/drawing/2014/main" id="{96D2882C-1F17-2F07-A575-7847C60A2AFA}"/>
                </a:ext>
              </a:extLst>
            </p:cNvPr>
            <p:cNvSpPr/>
            <p:nvPr/>
          </p:nvSpPr>
          <p:spPr>
            <a:xfrm>
              <a:off x="1883410" y="750275"/>
              <a:ext cx="6492629" cy="519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3200" b="1" kern="100">
                  <a:solidFill>
                    <a:srgbClr val="3F7819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 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1852">
              <a:extLst>
                <a:ext uri="{FF2B5EF4-FFF2-40B4-BE49-F238E27FC236}">
                  <a16:creationId xmlns:a16="http://schemas.microsoft.com/office/drawing/2014/main" id="{28B115DC-C21B-31B6-7EB4-C0677A4AD864}"/>
                </a:ext>
              </a:extLst>
            </p:cNvPr>
            <p:cNvSpPr/>
            <p:nvPr/>
          </p:nvSpPr>
          <p:spPr>
            <a:xfrm>
              <a:off x="701040" y="2288510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1853">
              <a:extLst>
                <a:ext uri="{FF2B5EF4-FFF2-40B4-BE49-F238E27FC236}">
                  <a16:creationId xmlns:a16="http://schemas.microsoft.com/office/drawing/2014/main" id="{6EDDB670-5B83-5499-8D50-D4CB82CC189D}"/>
                </a:ext>
              </a:extLst>
            </p:cNvPr>
            <p:cNvSpPr/>
            <p:nvPr/>
          </p:nvSpPr>
          <p:spPr>
            <a:xfrm>
              <a:off x="1044245" y="2260962"/>
              <a:ext cx="159163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Правильна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854">
              <a:extLst>
                <a:ext uri="{FF2B5EF4-FFF2-40B4-BE49-F238E27FC236}">
                  <a16:creationId xmlns:a16="http://schemas.microsoft.com/office/drawing/2014/main" id="{9E4CA0D7-F2FC-35D8-0A39-CAE8F0EB59DC}"/>
                </a:ext>
              </a:extLst>
            </p:cNvPr>
            <p:cNvSpPr/>
            <p:nvPr/>
          </p:nvSpPr>
          <p:spPr>
            <a:xfrm>
              <a:off x="2239010" y="2260962"/>
              <a:ext cx="131830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відповідь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855">
              <a:extLst>
                <a:ext uri="{FF2B5EF4-FFF2-40B4-BE49-F238E27FC236}">
                  <a16:creationId xmlns:a16="http://schemas.microsoft.com/office/drawing/2014/main" id="{9E34A802-11C4-2A9C-4FB1-818BB628B977}"/>
                </a:ext>
              </a:extLst>
            </p:cNvPr>
            <p:cNvSpPr/>
            <p:nvPr/>
          </p:nvSpPr>
          <p:spPr>
            <a:xfrm>
              <a:off x="3300095" y="2260962"/>
              <a:ext cx="271911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А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1856">
              <a:extLst>
                <a:ext uri="{FF2B5EF4-FFF2-40B4-BE49-F238E27FC236}">
                  <a16:creationId xmlns:a16="http://schemas.microsoft.com/office/drawing/2014/main" id="{0720EDDD-00DD-8E62-D2F2-388E9AC358A2}"/>
                </a:ext>
              </a:extLst>
            </p:cNvPr>
            <p:cNvSpPr/>
            <p:nvPr/>
          </p:nvSpPr>
          <p:spPr>
            <a:xfrm>
              <a:off x="907085" y="2661774"/>
              <a:ext cx="97048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Особи,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1857">
              <a:extLst>
                <a:ext uri="{FF2B5EF4-FFF2-40B4-BE49-F238E27FC236}">
                  <a16:creationId xmlns:a16="http://schemas.microsoft.com/office/drawing/2014/main" id="{9E5C5296-457C-D50E-A4C5-51F436F33070}"/>
                </a:ext>
              </a:extLst>
            </p:cNvPr>
            <p:cNvSpPr/>
            <p:nvPr/>
          </p:nvSpPr>
          <p:spPr>
            <a:xfrm>
              <a:off x="1719326" y="2661774"/>
              <a:ext cx="40193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які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1858">
              <a:extLst>
                <a:ext uri="{FF2B5EF4-FFF2-40B4-BE49-F238E27FC236}">
                  <a16:creationId xmlns:a16="http://schemas.microsoft.com/office/drawing/2014/main" id="{797A3754-90F8-BBA8-7BB0-5551959E759B}"/>
                </a:ext>
              </a:extLst>
            </p:cNvPr>
            <p:cNvSpPr/>
            <p:nvPr/>
          </p:nvSpPr>
          <p:spPr>
            <a:xfrm>
              <a:off x="2104898" y="2661774"/>
              <a:ext cx="336570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1859">
              <a:extLst>
                <a:ext uri="{FF2B5EF4-FFF2-40B4-BE49-F238E27FC236}">
                  <a16:creationId xmlns:a16="http://schemas.microsoft.com/office/drawing/2014/main" id="{5D291993-A12F-97FD-B77D-3C0E1F9402B5}"/>
                </a:ext>
              </a:extLst>
            </p:cNvPr>
            <p:cNvSpPr/>
            <p:nvPr/>
          </p:nvSpPr>
          <p:spPr>
            <a:xfrm>
              <a:off x="2441702" y="2661774"/>
              <a:ext cx="87319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мають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1860">
              <a:extLst>
                <a:ext uri="{FF2B5EF4-FFF2-40B4-BE49-F238E27FC236}">
                  <a16:creationId xmlns:a16="http://schemas.microsoft.com/office/drawing/2014/main" id="{0C4C2C4D-607C-0046-1C1A-A3FEC6BFD95D}"/>
                </a:ext>
              </a:extLst>
            </p:cNvPr>
            <p:cNvSpPr/>
            <p:nvPr/>
          </p:nvSpPr>
          <p:spPr>
            <a:xfrm>
              <a:off x="3182747" y="2661774"/>
              <a:ext cx="105835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досвіду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1861">
              <a:extLst>
                <a:ext uri="{FF2B5EF4-FFF2-40B4-BE49-F238E27FC236}">
                  <a16:creationId xmlns:a16="http://schemas.microsoft.com/office/drawing/2014/main" id="{6BE52CD0-8B92-6155-C43E-D4015B65124C}"/>
                </a:ext>
              </a:extLst>
            </p:cNvPr>
            <p:cNvSpPr/>
            <p:nvPr/>
          </p:nvSpPr>
          <p:spPr>
            <a:xfrm>
              <a:off x="4063619" y="2661774"/>
              <a:ext cx="175521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1862">
              <a:extLst>
                <a:ext uri="{FF2B5EF4-FFF2-40B4-BE49-F238E27FC236}">
                  <a16:creationId xmlns:a16="http://schemas.microsoft.com/office/drawing/2014/main" id="{104BD25C-A47C-C97B-8CC3-FB5DEBEBBB4D}"/>
                </a:ext>
              </a:extLst>
            </p:cNvPr>
            <p:cNvSpPr/>
            <p:nvPr/>
          </p:nvSpPr>
          <p:spPr>
            <a:xfrm>
              <a:off x="5467477" y="2661774"/>
              <a:ext cx="145512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діяльності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1863">
              <a:extLst>
                <a:ext uri="{FF2B5EF4-FFF2-40B4-BE49-F238E27FC236}">
                  <a16:creationId xmlns:a16="http://schemas.microsoft.com/office/drawing/2014/main" id="{525620BC-F97D-1BA5-9601-7AE51247672A}"/>
                </a:ext>
              </a:extLst>
            </p:cNvPr>
            <p:cNvSpPr/>
            <p:nvPr/>
          </p:nvSpPr>
          <p:spPr>
            <a:xfrm>
              <a:off x="6645910" y="2661774"/>
              <a:ext cx="29177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та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1864">
              <a:extLst>
                <a:ext uri="{FF2B5EF4-FFF2-40B4-BE49-F238E27FC236}">
                  <a16:creationId xmlns:a16="http://schemas.microsoft.com/office/drawing/2014/main" id="{C94BC0C5-BD8F-E9B9-99C2-5B2092A10447}"/>
                </a:ext>
              </a:extLst>
            </p:cNvPr>
            <p:cNvSpPr/>
            <p:nvPr/>
          </p:nvSpPr>
          <p:spPr>
            <a:xfrm>
              <a:off x="701040" y="2936094"/>
              <a:ext cx="186740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приймаються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1865">
              <a:extLst>
                <a:ext uri="{FF2B5EF4-FFF2-40B4-BE49-F238E27FC236}">
                  <a16:creationId xmlns:a16="http://schemas.microsoft.com/office/drawing/2014/main" id="{7C2068AE-669E-C0BB-B9C7-3D4E8A700352}"/>
                </a:ext>
              </a:extLst>
            </p:cNvPr>
            <p:cNvSpPr/>
            <p:nvPr/>
          </p:nvSpPr>
          <p:spPr>
            <a:xfrm>
              <a:off x="2370074" y="2936094"/>
              <a:ext cx="32623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1866">
              <a:extLst>
                <a:ext uri="{FF2B5EF4-FFF2-40B4-BE49-F238E27FC236}">
                  <a16:creationId xmlns:a16="http://schemas.microsoft.com/office/drawing/2014/main" id="{9BDB4319-A1A5-3D72-4E51-13BE41B3DF10}"/>
                </a:ext>
              </a:extLst>
            </p:cNvPr>
            <p:cNvSpPr/>
            <p:nvPr/>
          </p:nvSpPr>
          <p:spPr>
            <a:xfrm>
              <a:off x="2880995" y="2936094"/>
              <a:ext cx="96319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посаду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1867">
              <a:extLst>
                <a:ext uri="{FF2B5EF4-FFF2-40B4-BE49-F238E27FC236}">
                  <a16:creationId xmlns:a16="http://schemas.microsoft.com/office/drawing/2014/main" id="{BB336FF5-C8D0-C344-6D7B-9D24FBA3E768}"/>
                </a:ext>
              </a:extLst>
            </p:cNvPr>
            <p:cNvSpPr/>
            <p:nvPr/>
          </p:nvSpPr>
          <p:spPr>
            <a:xfrm>
              <a:off x="3870071" y="2936094"/>
              <a:ext cx="196256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1868">
              <a:extLst>
                <a:ext uri="{FF2B5EF4-FFF2-40B4-BE49-F238E27FC236}">
                  <a16:creationId xmlns:a16="http://schemas.microsoft.com/office/drawing/2014/main" id="{384801A7-6473-A06E-EB10-DD41DFCE5020}"/>
                </a:ext>
              </a:extLst>
            </p:cNvPr>
            <p:cNvSpPr/>
            <p:nvPr/>
          </p:nvSpPr>
          <p:spPr>
            <a:xfrm>
              <a:off x="5610733" y="2936094"/>
              <a:ext cx="155728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працівника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1869">
              <a:extLst>
                <a:ext uri="{FF2B5EF4-FFF2-40B4-BE49-F238E27FC236}">
                  <a16:creationId xmlns:a16="http://schemas.microsoft.com/office/drawing/2014/main" id="{6B7D1C0A-EE74-80FF-DDBD-ADE7B13092DA}"/>
                </a:ext>
              </a:extLst>
            </p:cNvPr>
            <p:cNvSpPr/>
            <p:nvPr/>
          </p:nvSpPr>
          <p:spPr>
            <a:xfrm>
              <a:off x="6781546" y="2936094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1870">
              <a:extLst>
                <a:ext uri="{FF2B5EF4-FFF2-40B4-BE49-F238E27FC236}">
                  <a16:creationId xmlns:a16="http://schemas.microsoft.com/office/drawing/2014/main" id="{1289F766-EF56-1D91-4D52-03A0CA104328}"/>
                </a:ext>
              </a:extLst>
            </p:cNvPr>
            <p:cNvSpPr/>
            <p:nvPr/>
          </p:nvSpPr>
          <p:spPr>
            <a:xfrm>
              <a:off x="701040" y="3210414"/>
              <a:ext cx="129520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протягом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1871">
              <a:extLst>
                <a:ext uri="{FF2B5EF4-FFF2-40B4-BE49-F238E27FC236}">
                  <a16:creationId xmlns:a16="http://schemas.microsoft.com/office/drawing/2014/main" id="{FF081D34-F35A-95EE-BE0F-7A28FFACC79A}"/>
                </a:ext>
              </a:extLst>
            </p:cNvPr>
            <p:cNvSpPr/>
            <p:nvPr/>
          </p:nvSpPr>
          <p:spPr>
            <a:xfrm>
              <a:off x="1981454" y="3210414"/>
              <a:ext cx="1188181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першого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1872">
              <a:extLst>
                <a:ext uri="{FF2B5EF4-FFF2-40B4-BE49-F238E27FC236}">
                  <a16:creationId xmlns:a16="http://schemas.microsoft.com/office/drawing/2014/main" id="{C96E2FEE-14E5-35EE-23D2-38E6DAD6076B}"/>
                </a:ext>
              </a:extLst>
            </p:cNvPr>
            <p:cNvSpPr/>
            <p:nvPr/>
          </p:nvSpPr>
          <p:spPr>
            <a:xfrm>
              <a:off x="3181223" y="3210414"/>
              <a:ext cx="640000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року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1873">
              <a:extLst>
                <a:ext uri="{FF2B5EF4-FFF2-40B4-BE49-F238E27FC236}">
                  <a16:creationId xmlns:a16="http://schemas.microsoft.com/office/drawing/2014/main" id="{FC9AB4E9-BCFF-F4EB-A366-EE6EDC162C97}"/>
                </a:ext>
              </a:extLst>
            </p:cNvPr>
            <p:cNvSpPr/>
            <p:nvPr/>
          </p:nvSpPr>
          <p:spPr>
            <a:xfrm>
              <a:off x="3967607" y="3210414"/>
              <a:ext cx="97200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роботи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1874">
              <a:extLst>
                <a:ext uri="{FF2B5EF4-FFF2-40B4-BE49-F238E27FC236}">
                  <a16:creationId xmlns:a16="http://schemas.microsoft.com/office/drawing/2014/main" id="{4A21D839-8490-4FB7-5A5C-75635D784E9C}"/>
                </a:ext>
              </a:extLst>
            </p:cNvPr>
            <p:cNvSpPr/>
            <p:nvPr/>
          </p:nvSpPr>
          <p:spPr>
            <a:xfrm>
              <a:off x="5005705" y="3210414"/>
              <a:ext cx="108450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повинні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1875">
              <a:extLst>
                <a:ext uri="{FF2B5EF4-FFF2-40B4-BE49-F238E27FC236}">
                  <a16:creationId xmlns:a16="http://schemas.microsoft.com/office/drawing/2014/main" id="{85BFA881-84E3-3154-34C0-1084D4F69B58}"/>
                </a:ext>
              </a:extLst>
            </p:cNvPr>
            <p:cNvSpPr/>
            <p:nvPr/>
          </p:nvSpPr>
          <p:spPr>
            <a:xfrm>
              <a:off x="6127369" y="3210414"/>
              <a:ext cx="98234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пройти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1876">
              <a:extLst>
                <a:ext uri="{FF2B5EF4-FFF2-40B4-BE49-F238E27FC236}">
                  <a16:creationId xmlns:a16="http://schemas.microsoft.com/office/drawing/2014/main" id="{56F731F8-609F-7122-D900-B26CDAB50EEB}"/>
                </a:ext>
              </a:extLst>
            </p:cNvPr>
            <p:cNvSpPr/>
            <p:nvPr/>
          </p:nvSpPr>
          <p:spPr>
            <a:xfrm>
              <a:off x="701040" y="3485115"/>
              <a:ext cx="165822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1877">
              <a:extLst>
                <a:ext uri="{FF2B5EF4-FFF2-40B4-BE49-F238E27FC236}">
                  <a16:creationId xmlns:a16="http://schemas.microsoft.com/office/drawing/2014/main" id="{76DA6A9B-546C-8C9D-4B5C-64EB04F0BDCE}"/>
                </a:ext>
              </a:extLst>
            </p:cNvPr>
            <p:cNvSpPr/>
            <p:nvPr/>
          </p:nvSpPr>
          <p:spPr>
            <a:xfrm>
              <a:off x="2060702" y="3485115"/>
              <a:ext cx="166825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інтернатуру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1879">
              <a:extLst>
                <a:ext uri="{FF2B5EF4-FFF2-40B4-BE49-F238E27FC236}">
                  <a16:creationId xmlns:a16="http://schemas.microsoft.com/office/drawing/2014/main" id="{BAA47928-5C0C-011D-62F0-4F25C6DB51BB}"/>
                </a:ext>
              </a:extLst>
            </p:cNvPr>
            <p:cNvSpPr/>
            <p:nvPr/>
          </p:nvSpPr>
          <p:spPr>
            <a:xfrm>
              <a:off x="3511931" y="3485115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(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1880">
              <a:extLst>
                <a:ext uri="{FF2B5EF4-FFF2-40B4-BE49-F238E27FC236}">
                  <a16:creationId xmlns:a16="http://schemas.microsoft.com/office/drawing/2014/main" id="{4E71C29D-58FA-48EE-EA2C-8090C4B629ED}"/>
                </a:ext>
              </a:extLst>
            </p:cNvPr>
            <p:cNvSpPr/>
            <p:nvPr/>
          </p:nvSpPr>
          <p:spPr>
            <a:xfrm>
              <a:off x="3595751" y="3485115"/>
              <a:ext cx="878670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стаття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1881">
              <a:extLst>
                <a:ext uri="{FF2B5EF4-FFF2-40B4-BE49-F238E27FC236}">
                  <a16:creationId xmlns:a16="http://schemas.microsoft.com/office/drawing/2014/main" id="{0EF0F793-5FC5-5168-E626-9EE6D577179C}"/>
                </a:ext>
              </a:extLst>
            </p:cNvPr>
            <p:cNvSpPr/>
            <p:nvPr/>
          </p:nvSpPr>
          <p:spPr>
            <a:xfrm>
              <a:off x="4366895" y="3485115"/>
              <a:ext cx="31944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23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7" name="Rectangle 1882">
              <a:extLst>
                <a:ext uri="{FF2B5EF4-FFF2-40B4-BE49-F238E27FC236}">
                  <a16:creationId xmlns:a16="http://schemas.microsoft.com/office/drawing/2014/main" id="{6E0B7FA6-787C-3C8D-EF4F-2DDB5D5E2236}"/>
                </a:ext>
              </a:extLst>
            </p:cNvPr>
            <p:cNvSpPr/>
            <p:nvPr/>
          </p:nvSpPr>
          <p:spPr>
            <a:xfrm>
              <a:off x="4719193" y="3485115"/>
              <a:ext cx="16600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1883">
              <a:extLst>
                <a:ext uri="{FF2B5EF4-FFF2-40B4-BE49-F238E27FC236}">
                  <a16:creationId xmlns:a16="http://schemas.microsoft.com/office/drawing/2014/main" id="{CE79BE4E-AAD5-B0C9-F153-0FFDEFB6C5F3}"/>
                </a:ext>
              </a:extLst>
            </p:cNvPr>
            <p:cNvSpPr/>
            <p:nvPr/>
          </p:nvSpPr>
          <p:spPr>
            <a:xfrm>
              <a:off x="4844161" y="3485115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1884">
              <a:extLst>
                <a:ext uri="{FF2B5EF4-FFF2-40B4-BE49-F238E27FC236}">
                  <a16:creationId xmlns:a16="http://schemas.microsoft.com/office/drawing/2014/main" id="{87DE9AF5-B11E-F4F6-96B8-96676F08D093}"/>
                </a:ext>
              </a:extLst>
            </p:cNvPr>
            <p:cNvSpPr/>
            <p:nvPr/>
          </p:nvSpPr>
          <p:spPr>
            <a:xfrm>
              <a:off x="5039233" y="3485115"/>
              <a:ext cx="15931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2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1885">
              <a:extLst>
                <a:ext uri="{FF2B5EF4-FFF2-40B4-BE49-F238E27FC236}">
                  <a16:creationId xmlns:a16="http://schemas.microsoft.com/office/drawing/2014/main" id="{E3B1B954-48E2-08BE-60A4-F34803D0387F}"/>
                </a:ext>
              </a:extLst>
            </p:cNvPr>
            <p:cNvSpPr/>
            <p:nvPr/>
          </p:nvSpPr>
          <p:spPr>
            <a:xfrm>
              <a:off x="5270881" y="3485115"/>
              <a:ext cx="33555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1" name="Rectangle 1886">
              <a:extLst>
                <a:ext uri="{FF2B5EF4-FFF2-40B4-BE49-F238E27FC236}">
                  <a16:creationId xmlns:a16="http://schemas.microsoft.com/office/drawing/2014/main" id="{DE2ABBC3-2989-4635-16B2-F60292D9C802}"/>
                </a:ext>
              </a:extLst>
            </p:cNvPr>
            <p:cNvSpPr/>
            <p:nvPr/>
          </p:nvSpPr>
          <p:spPr>
            <a:xfrm>
              <a:off x="5635117" y="3485115"/>
              <a:ext cx="68499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«Про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2" name="Rectangle 1887">
              <a:extLst>
                <a:ext uri="{FF2B5EF4-FFF2-40B4-BE49-F238E27FC236}">
                  <a16:creationId xmlns:a16="http://schemas.microsoft.com/office/drawing/2014/main" id="{B3AD20B4-E062-6CA1-7678-3CE9FFA4FDBA}"/>
                </a:ext>
              </a:extLst>
            </p:cNvPr>
            <p:cNvSpPr/>
            <p:nvPr/>
          </p:nvSpPr>
          <p:spPr>
            <a:xfrm>
              <a:off x="6261481" y="3485115"/>
              <a:ext cx="80600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повну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3" name="Rectangle 1888">
              <a:extLst>
                <a:ext uri="{FF2B5EF4-FFF2-40B4-BE49-F238E27FC236}">
                  <a16:creationId xmlns:a16="http://schemas.microsoft.com/office/drawing/2014/main" id="{7BA6F163-8137-8BC1-8A66-0A6AD16ACE31}"/>
                </a:ext>
              </a:extLst>
            </p:cNvPr>
            <p:cNvSpPr/>
            <p:nvPr/>
          </p:nvSpPr>
          <p:spPr>
            <a:xfrm>
              <a:off x="701040" y="3759435"/>
              <a:ext cx="122770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загальну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4" name="Rectangle 1889">
              <a:extLst>
                <a:ext uri="{FF2B5EF4-FFF2-40B4-BE49-F238E27FC236}">
                  <a16:creationId xmlns:a16="http://schemas.microsoft.com/office/drawing/2014/main" id="{3CFD3558-6813-3C50-1F5D-18A3D8242151}"/>
                </a:ext>
              </a:extLst>
            </p:cNvPr>
            <p:cNvSpPr/>
            <p:nvPr/>
          </p:nvSpPr>
          <p:spPr>
            <a:xfrm>
              <a:off x="1758950" y="3759435"/>
              <a:ext cx="1219801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середню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5" name="Rectangle 1890">
              <a:extLst>
                <a:ext uri="{FF2B5EF4-FFF2-40B4-BE49-F238E27FC236}">
                  <a16:creationId xmlns:a16="http://schemas.microsoft.com/office/drawing/2014/main" id="{FA5370BE-4F2A-2C99-B3A3-F1791409F956}"/>
                </a:ext>
              </a:extLst>
            </p:cNvPr>
            <p:cNvSpPr/>
            <p:nvPr/>
          </p:nvSpPr>
          <p:spPr>
            <a:xfrm>
              <a:off x="2810891" y="3759435"/>
              <a:ext cx="84644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освіту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6" name="Rectangle 1891">
              <a:extLst>
                <a:ext uri="{FF2B5EF4-FFF2-40B4-BE49-F238E27FC236}">
                  <a16:creationId xmlns:a16="http://schemas.microsoft.com/office/drawing/2014/main" id="{98600135-3F0A-B899-7F51-6F7987575F2F}"/>
                </a:ext>
              </a:extLst>
            </p:cNvPr>
            <p:cNvSpPr/>
            <p:nvPr/>
          </p:nvSpPr>
          <p:spPr>
            <a:xfrm>
              <a:off x="3447923" y="3759435"/>
              <a:ext cx="27170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»)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7" name="Rectangle 1892">
              <a:extLst>
                <a:ext uri="{FF2B5EF4-FFF2-40B4-BE49-F238E27FC236}">
                  <a16:creationId xmlns:a16="http://schemas.microsoft.com/office/drawing/2014/main" id="{153A5E89-9055-5615-8632-207A59804A46}"/>
                </a:ext>
              </a:extLst>
            </p:cNvPr>
            <p:cNvSpPr/>
            <p:nvPr/>
          </p:nvSpPr>
          <p:spPr>
            <a:xfrm>
              <a:off x="3786251" y="3759435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-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8" name="Rectangle 1893">
              <a:extLst>
                <a:ext uri="{FF2B5EF4-FFF2-40B4-BE49-F238E27FC236}">
                  <a16:creationId xmlns:a16="http://schemas.microsoft.com/office/drawing/2014/main" id="{58556F26-A6F2-965F-F4B9-E524C8EF7236}"/>
                </a:ext>
              </a:extLst>
            </p:cNvPr>
            <p:cNvSpPr/>
            <p:nvPr/>
          </p:nvSpPr>
          <p:spPr>
            <a:xfrm>
              <a:off x="4004183" y="3759435"/>
              <a:ext cx="166491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9" name="Rectangle 1894">
              <a:extLst>
                <a:ext uri="{FF2B5EF4-FFF2-40B4-BE49-F238E27FC236}">
                  <a16:creationId xmlns:a16="http://schemas.microsoft.com/office/drawing/2014/main" id="{FBA2DFB8-8D0E-D4FB-579A-5F12F08C7F0C}"/>
                </a:ext>
              </a:extLst>
            </p:cNvPr>
            <p:cNvSpPr/>
            <p:nvPr/>
          </p:nvSpPr>
          <p:spPr>
            <a:xfrm>
              <a:off x="5389753" y="3759435"/>
              <a:ext cx="167099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0" name="Rectangle 1895">
              <a:extLst>
                <a:ext uri="{FF2B5EF4-FFF2-40B4-BE49-F238E27FC236}">
                  <a16:creationId xmlns:a16="http://schemas.microsoft.com/office/drawing/2014/main" id="{E5BB8164-F63E-0603-79A5-3544213B7DF7}"/>
                </a:ext>
              </a:extLst>
            </p:cNvPr>
            <p:cNvSpPr/>
            <p:nvPr/>
          </p:nvSpPr>
          <p:spPr>
            <a:xfrm>
              <a:off x="6781546" y="3759435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-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1" name="Rectangle 1896">
              <a:extLst>
                <a:ext uri="{FF2B5EF4-FFF2-40B4-BE49-F238E27FC236}">
                  <a16:creationId xmlns:a16="http://schemas.microsoft.com/office/drawing/2014/main" id="{26B76301-0521-BA53-38AF-B14C64C48F5B}"/>
                </a:ext>
              </a:extLst>
            </p:cNvPr>
            <p:cNvSpPr/>
            <p:nvPr/>
          </p:nvSpPr>
          <p:spPr>
            <a:xfrm>
              <a:off x="701040" y="4033755"/>
              <a:ext cx="114500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система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2" name="Rectangle 1897">
              <a:extLst>
                <a:ext uri="{FF2B5EF4-FFF2-40B4-BE49-F238E27FC236}">
                  <a16:creationId xmlns:a16="http://schemas.microsoft.com/office/drawing/2014/main" id="{B2A2CA99-63DD-4D0F-E6F6-12B1F97144E3}"/>
                </a:ext>
              </a:extLst>
            </p:cNvPr>
            <p:cNvSpPr/>
            <p:nvPr/>
          </p:nvSpPr>
          <p:spPr>
            <a:xfrm>
              <a:off x="2001266" y="4033755"/>
              <a:ext cx="103038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заходів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3" name="Rectangle 1898">
              <a:extLst>
                <a:ext uri="{FF2B5EF4-FFF2-40B4-BE49-F238E27FC236}">
                  <a16:creationId xmlns:a16="http://schemas.microsoft.com/office/drawing/2014/main" id="{9ED7EFA8-4CEE-2632-3EBF-4F720B488450}"/>
                </a:ext>
              </a:extLst>
            </p:cNvPr>
            <p:cNvSpPr/>
            <p:nvPr/>
          </p:nvSpPr>
          <p:spPr>
            <a:xfrm>
              <a:off x="2775839" y="4033755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4" name="Rectangle 1899">
              <a:extLst>
                <a:ext uri="{FF2B5EF4-FFF2-40B4-BE49-F238E27FC236}">
                  <a16:creationId xmlns:a16="http://schemas.microsoft.com/office/drawing/2014/main" id="{2C97AA1E-38D3-9284-10AA-EFEC5265C703}"/>
                </a:ext>
              </a:extLst>
            </p:cNvPr>
            <p:cNvSpPr/>
            <p:nvPr/>
          </p:nvSpPr>
          <p:spPr>
            <a:xfrm>
              <a:off x="3298571" y="4033755"/>
              <a:ext cx="1828181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спрямованих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5" name="Rectangle 1900">
              <a:extLst>
                <a:ext uri="{FF2B5EF4-FFF2-40B4-BE49-F238E27FC236}">
                  <a16:creationId xmlns:a16="http://schemas.microsoft.com/office/drawing/2014/main" id="{6B6AB48F-58F2-46E2-4DD3-F1D3B8F0C60D}"/>
                </a:ext>
              </a:extLst>
            </p:cNvPr>
            <p:cNvSpPr/>
            <p:nvPr/>
          </p:nvSpPr>
          <p:spPr>
            <a:xfrm>
              <a:off x="5112385" y="4033755"/>
              <a:ext cx="32623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6" name="Rectangle 1901">
              <a:extLst>
                <a:ext uri="{FF2B5EF4-FFF2-40B4-BE49-F238E27FC236}">
                  <a16:creationId xmlns:a16="http://schemas.microsoft.com/office/drawing/2014/main" id="{C3A52EE6-8D20-748F-6452-20FE2B1E1E1C}"/>
                </a:ext>
              </a:extLst>
            </p:cNvPr>
            <p:cNvSpPr/>
            <p:nvPr/>
          </p:nvSpPr>
          <p:spPr>
            <a:xfrm>
              <a:off x="5796661" y="4033755"/>
              <a:ext cx="142411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підтримку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7" name="Rectangle 1902">
              <a:extLst>
                <a:ext uri="{FF2B5EF4-FFF2-40B4-BE49-F238E27FC236}">
                  <a16:creationId xmlns:a16="http://schemas.microsoft.com/office/drawing/2014/main" id="{2176004D-9935-C444-8B99-45DEFB7B7949}"/>
                </a:ext>
              </a:extLst>
            </p:cNvPr>
            <p:cNvSpPr/>
            <p:nvPr/>
          </p:nvSpPr>
          <p:spPr>
            <a:xfrm>
              <a:off x="701040" y="4308075"/>
              <a:ext cx="196469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8" name="Rectangle 1903">
              <a:extLst>
                <a:ext uri="{FF2B5EF4-FFF2-40B4-BE49-F238E27FC236}">
                  <a16:creationId xmlns:a16="http://schemas.microsoft.com/office/drawing/2014/main" id="{A01F1D0E-9ADC-55F6-BF53-5477F1B0D977}"/>
                </a:ext>
              </a:extLst>
            </p:cNvPr>
            <p:cNvSpPr/>
            <p:nvPr/>
          </p:nvSpPr>
          <p:spPr>
            <a:xfrm>
              <a:off x="2303018" y="4308075"/>
              <a:ext cx="155910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працівника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9" name="Rectangle 1904">
              <a:extLst>
                <a:ext uri="{FF2B5EF4-FFF2-40B4-BE49-F238E27FC236}">
                  <a16:creationId xmlns:a16="http://schemas.microsoft.com/office/drawing/2014/main" id="{7D1438B7-174F-8088-2873-F595C9C4A980}"/>
                </a:ext>
              </a:extLst>
            </p:cNvPr>
            <p:cNvSpPr/>
            <p:nvPr/>
          </p:nvSpPr>
          <p:spPr>
            <a:xfrm>
              <a:off x="3600323" y="4308075"/>
              <a:ext cx="1103050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закладу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0" name="Rectangle 1905">
              <a:extLst>
                <a:ext uri="{FF2B5EF4-FFF2-40B4-BE49-F238E27FC236}">
                  <a16:creationId xmlns:a16="http://schemas.microsoft.com/office/drawing/2014/main" id="{AB47386E-C439-386C-3979-81FD0E49EDD5}"/>
                </a:ext>
              </a:extLst>
            </p:cNvPr>
            <p:cNvSpPr/>
            <p:nvPr/>
          </p:nvSpPr>
          <p:spPr>
            <a:xfrm>
              <a:off x="4555871" y="4308075"/>
              <a:ext cx="86954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освіти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1" name="Rectangle 1906">
              <a:extLst>
                <a:ext uri="{FF2B5EF4-FFF2-40B4-BE49-F238E27FC236}">
                  <a16:creationId xmlns:a16="http://schemas.microsoft.com/office/drawing/2014/main" id="{BDCE29A8-E8A9-0A85-BE7B-2874D2D72A2A}"/>
                </a:ext>
              </a:extLst>
            </p:cNvPr>
            <p:cNvSpPr/>
            <p:nvPr/>
          </p:nvSpPr>
          <p:spPr>
            <a:xfrm>
              <a:off x="5208397" y="4308075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2" name="Rectangle 1907">
              <a:extLst>
                <a:ext uri="{FF2B5EF4-FFF2-40B4-BE49-F238E27FC236}">
                  <a16:creationId xmlns:a16="http://schemas.microsoft.com/office/drawing/2014/main" id="{222CDFD6-6EFB-7D31-A267-4B053786212C}"/>
                </a:ext>
              </a:extLst>
            </p:cNvPr>
            <p:cNvSpPr/>
            <p:nvPr/>
          </p:nvSpPr>
          <p:spPr>
            <a:xfrm>
              <a:off x="5417185" y="4308075"/>
              <a:ext cx="192790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призначеного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3" name="Rectangle 1908">
              <a:extLst>
                <a:ext uri="{FF2B5EF4-FFF2-40B4-BE49-F238E27FC236}">
                  <a16:creationId xmlns:a16="http://schemas.microsoft.com/office/drawing/2014/main" id="{6CB553CE-15E6-FA9A-DBC0-362E6706D0CB}"/>
                </a:ext>
              </a:extLst>
            </p:cNvPr>
            <p:cNvSpPr/>
            <p:nvPr/>
          </p:nvSpPr>
          <p:spPr>
            <a:xfrm>
              <a:off x="701040" y="4582171"/>
              <a:ext cx="326441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4" name="Rectangle 1909">
              <a:extLst>
                <a:ext uri="{FF2B5EF4-FFF2-40B4-BE49-F238E27FC236}">
                  <a16:creationId xmlns:a16="http://schemas.microsoft.com/office/drawing/2014/main" id="{1247082F-807C-B42D-93D7-D3C0A026702D}"/>
                </a:ext>
              </a:extLst>
            </p:cNvPr>
            <p:cNvSpPr/>
            <p:nvPr/>
          </p:nvSpPr>
          <p:spPr>
            <a:xfrm>
              <a:off x="1131113" y="4582171"/>
              <a:ext cx="965694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посаду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5" name="Rectangle 1910">
              <a:extLst>
                <a:ext uri="{FF2B5EF4-FFF2-40B4-BE49-F238E27FC236}">
                  <a16:creationId xmlns:a16="http://schemas.microsoft.com/office/drawing/2014/main" id="{1BB11B49-E4C4-9469-21CC-B0BE34986B38}"/>
                </a:ext>
              </a:extLst>
            </p:cNvPr>
            <p:cNvSpPr/>
            <p:nvPr/>
          </p:nvSpPr>
          <p:spPr>
            <a:xfrm>
              <a:off x="2042414" y="4582171"/>
              <a:ext cx="1055810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вперше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6" name="Rectangle 1911">
              <a:extLst>
                <a:ext uri="{FF2B5EF4-FFF2-40B4-BE49-F238E27FC236}">
                  <a16:creationId xmlns:a16="http://schemas.microsoft.com/office/drawing/2014/main" id="{44A7021D-E37D-7B43-CC29-3F9F6A488633}"/>
                </a:ext>
              </a:extLst>
            </p:cNvPr>
            <p:cNvSpPr/>
            <p:nvPr/>
          </p:nvSpPr>
          <p:spPr>
            <a:xfrm>
              <a:off x="2836799" y="4582171"/>
              <a:ext cx="111731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7" name="Rectangle 1912">
              <a:extLst>
                <a:ext uri="{FF2B5EF4-FFF2-40B4-BE49-F238E27FC236}">
                  <a16:creationId xmlns:a16="http://schemas.microsoft.com/office/drawing/2014/main" id="{3009B78C-FE5D-82F4-578D-C02C4E616414}"/>
                </a:ext>
              </a:extLst>
            </p:cNvPr>
            <p:cNvSpPr/>
            <p:nvPr/>
          </p:nvSpPr>
          <p:spPr>
            <a:xfrm>
              <a:off x="3105023" y="4582171"/>
              <a:ext cx="151308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8" name="Rectangle 1913">
              <a:extLst>
                <a:ext uri="{FF2B5EF4-FFF2-40B4-BE49-F238E27FC236}">
                  <a16:creationId xmlns:a16="http://schemas.microsoft.com/office/drawing/2014/main" id="{6AC2F844-F266-AA57-DB1C-22343D6CDEF5}"/>
                </a:ext>
              </a:extLst>
            </p:cNvPr>
            <p:cNvSpPr/>
            <p:nvPr/>
          </p:nvSpPr>
          <p:spPr>
            <a:xfrm>
              <a:off x="3403727" y="4582171"/>
              <a:ext cx="1803827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провадженні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9" name="Rectangle 1914">
              <a:extLst>
                <a:ext uri="{FF2B5EF4-FFF2-40B4-BE49-F238E27FC236}">
                  <a16:creationId xmlns:a16="http://schemas.microsoft.com/office/drawing/2014/main" id="{E444FF96-6823-7C6D-8751-0E441C645A09}"/>
                </a:ext>
              </a:extLst>
            </p:cNvPr>
            <p:cNvSpPr/>
            <p:nvPr/>
          </p:nvSpPr>
          <p:spPr>
            <a:xfrm>
              <a:off x="4946269" y="4582171"/>
              <a:ext cx="552111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ним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0" name="Rectangle 1915">
              <a:extLst>
                <a:ext uri="{FF2B5EF4-FFF2-40B4-BE49-F238E27FC236}">
                  <a16:creationId xmlns:a16="http://schemas.microsoft.com/office/drawing/2014/main" id="{BA897EFE-6D4A-BB19-1ADD-20D8B3CDAB71}"/>
                </a:ext>
              </a:extLst>
            </p:cNvPr>
            <p:cNvSpPr/>
            <p:nvPr/>
          </p:nvSpPr>
          <p:spPr>
            <a:xfrm>
              <a:off x="5545201" y="4582171"/>
              <a:ext cx="1757248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1" name="Rectangle 1916">
              <a:extLst>
                <a:ext uri="{FF2B5EF4-FFF2-40B4-BE49-F238E27FC236}">
                  <a16:creationId xmlns:a16="http://schemas.microsoft.com/office/drawing/2014/main" id="{4744101A-EA5B-B2E6-65C2-389CA0751DCD}"/>
                </a:ext>
              </a:extLst>
            </p:cNvPr>
            <p:cNvSpPr/>
            <p:nvPr/>
          </p:nvSpPr>
          <p:spPr>
            <a:xfrm>
              <a:off x="701040" y="4856970"/>
              <a:ext cx="145512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діяльності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2" name="Rectangle 1917">
              <a:extLst>
                <a:ext uri="{FF2B5EF4-FFF2-40B4-BE49-F238E27FC236}">
                  <a16:creationId xmlns:a16="http://schemas.microsoft.com/office/drawing/2014/main" id="{FA7CA437-2A86-C3E2-58B2-5E5E27F27424}"/>
                </a:ext>
              </a:extLst>
            </p:cNvPr>
            <p:cNvSpPr/>
            <p:nvPr/>
          </p:nvSpPr>
          <p:spPr>
            <a:xfrm>
              <a:off x="2008886" y="4856970"/>
              <a:ext cx="29380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та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3" name="Rectangle 1918">
              <a:extLst>
                <a:ext uri="{FF2B5EF4-FFF2-40B4-BE49-F238E27FC236}">
                  <a16:creationId xmlns:a16="http://schemas.microsoft.com/office/drawing/2014/main" id="{3AE8DDC9-A1FE-BAF6-9D8C-CA532A03F55C}"/>
                </a:ext>
              </a:extLst>
            </p:cNvPr>
            <p:cNvSpPr/>
            <p:nvPr/>
          </p:nvSpPr>
          <p:spPr>
            <a:xfrm>
              <a:off x="2441702" y="4856970"/>
              <a:ext cx="100727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набутті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4" name="Rectangle 1919">
              <a:extLst>
                <a:ext uri="{FF2B5EF4-FFF2-40B4-BE49-F238E27FC236}">
                  <a16:creationId xmlns:a16="http://schemas.microsoft.com/office/drawing/2014/main" id="{44138E1F-20E5-EF39-BFFD-CEEFD576C877}"/>
                </a:ext>
              </a:extLst>
            </p:cNvPr>
            <p:cNvSpPr/>
            <p:nvPr/>
          </p:nvSpPr>
          <p:spPr>
            <a:xfrm>
              <a:off x="3412871" y="4856970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(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5" name="Rectangle 1920">
              <a:extLst>
                <a:ext uri="{FF2B5EF4-FFF2-40B4-BE49-F238E27FC236}">
                  <a16:creationId xmlns:a16="http://schemas.microsoft.com/office/drawing/2014/main" id="{62A59845-9A74-6FED-60B1-CDB8957F1E37}"/>
                </a:ext>
              </a:extLst>
            </p:cNvPr>
            <p:cNvSpPr/>
            <p:nvPr/>
          </p:nvSpPr>
          <p:spPr>
            <a:xfrm>
              <a:off x="3496691" y="4856970"/>
              <a:ext cx="205529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вдосконаленні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6" name="Rectangle 1921">
              <a:extLst>
                <a:ext uri="{FF2B5EF4-FFF2-40B4-BE49-F238E27FC236}">
                  <a16:creationId xmlns:a16="http://schemas.microsoft.com/office/drawing/2014/main" id="{72DA822A-EF02-3D45-5D0B-9B906641A366}"/>
                </a:ext>
              </a:extLst>
            </p:cNvPr>
            <p:cNvSpPr/>
            <p:nvPr/>
          </p:nvSpPr>
          <p:spPr>
            <a:xfrm>
              <a:off x="5042281" y="4856970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)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7" name="Rectangle 1922">
              <a:extLst>
                <a:ext uri="{FF2B5EF4-FFF2-40B4-BE49-F238E27FC236}">
                  <a16:creationId xmlns:a16="http://schemas.microsoft.com/office/drawing/2014/main" id="{95FD4C8A-2ACA-196E-47D9-93AA5A16ADBB}"/>
                </a:ext>
              </a:extLst>
            </p:cNvPr>
            <p:cNvSpPr/>
            <p:nvPr/>
          </p:nvSpPr>
          <p:spPr>
            <a:xfrm>
              <a:off x="5340985" y="4856970"/>
              <a:ext cx="62935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його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8" name="Rectangle 1923">
              <a:extLst>
                <a:ext uri="{FF2B5EF4-FFF2-40B4-BE49-F238E27FC236}">
                  <a16:creationId xmlns:a16="http://schemas.microsoft.com/office/drawing/2014/main" id="{7FBCA8FC-2C81-7449-4DF1-8DE57A0F3A54}"/>
                </a:ext>
              </a:extLst>
            </p:cNvPr>
            <p:cNvSpPr/>
            <p:nvPr/>
          </p:nvSpPr>
          <p:spPr>
            <a:xfrm>
              <a:off x="6028309" y="4856970"/>
              <a:ext cx="111247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фахової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9" name="Rectangle 1924">
              <a:extLst>
                <a:ext uri="{FF2B5EF4-FFF2-40B4-BE49-F238E27FC236}">
                  <a16:creationId xmlns:a16="http://schemas.microsoft.com/office/drawing/2014/main" id="{5E4B459E-F260-B496-B256-3BE4E21D1DDC}"/>
                </a:ext>
              </a:extLst>
            </p:cNvPr>
            <p:cNvSpPr/>
            <p:nvPr/>
          </p:nvSpPr>
          <p:spPr>
            <a:xfrm>
              <a:off x="701040" y="5131289"/>
              <a:ext cx="187074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майстерності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0" name="Rectangle 1925">
              <a:extLst>
                <a:ext uri="{FF2B5EF4-FFF2-40B4-BE49-F238E27FC236}">
                  <a16:creationId xmlns:a16="http://schemas.microsoft.com/office/drawing/2014/main" id="{2CE97527-A0A7-EC1F-C506-1B771D341B07}"/>
                </a:ext>
              </a:extLst>
            </p:cNvPr>
            <p:cNvSpPr/>
            <p:nvPr/>
          </p:nvSpPr>
          <p:spPr>
            <a:xfrm>
              <a:off x="2338070" y="5131289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(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1" name="Rectangle 1926">
              <a:extLst>
                <a:ext uri="{FF2B5EF4-FFF2-40B4-BE49-F238E27FC236}">
                  <a16:creationId xmlns:a16="http://schemas.microsoft.com/office/drawing/2014/main" id="{D2FA4AE0-5272-310F-8B52-75695ECBCBB3}"/>
                </a:ext>
              </a:extLst>
            </p:cNvPr>
            <p:cNvSpPr/>
            <p:nvPr/>
          </p:nvSpPr>
          <p:spPr>
            <a:xfrm>
              <a:off x="2421890" y="5131289"/>
              <a:ext cx="905121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Стаття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2" name="Rectangle 1927">
              <a:extLst>
                <a:ext uri="{FF2B5EF4-FFF2-40B4-BE49-F238E27FC236}">
                  <a16:creationId xmlns:a16="http://schemas.microsoft.com/office/drawing/2014/main" id="{202EE67C-688F-1865-A2F5-53D7BB48B45F}"/>
                </a:ext>
              </a:extLst>
            </p:cNvPr>
            <p:cNvSpPr/>
            <p:nvPr/>
          </p:nvSpPr>
          <p:spPr>
            <a:xfrm>
              <a:off x="3333623" y="5131289"/>
              <a:ext cx="15931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1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3" name="Rectangle 1928">
              <a:extLst>
                <a:ext uri="{FF2B5EF4-FFF2-40B4-BE49-F238E27FC236}">
                  <a16:creationId xmlns:a16="http://schemas.microsoft.com/office/drawing/2014/main" id="{B1A021A6-D754-6B4D-6FE5-D58A6F92B3A3}"/>
                </a:ext>
              </a:extLst>
            </p:cNvPr>
            <p:cNvSpPr/>
            <p:nvPr/>
          </p:nvSpPr>
          <p:spPr>
            <a:xfrm>
              <a:off x="3682619" y="5131289"/>
              <a:ext cx="16600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4" name="Rectangle 1929">
              <a:extLst>
                <a:ext uri="{FF2B5EF4-FFF2-40B4-BE49-F238E27FC236}">
                  <a16:creationId xmlns:a16="http://schemas.microsoft.com/office/drawing/2014/main" id="{709B12B7-BF94-C8E7-4F00-BAEA4B55DB51}"/>
                </a:ext>
              </a:extLst>
            </p:cNvPr>
            <p:cNvSpPr/>
            <p:nvPr/>
          </p:nvSpPr>
          <p:spPr>
            <a:xfrm>
              <a:off x="3807587" y="5131289"/>
              <a:ext cx="11158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5" name="Rectangle 1930">
              <a:extLst>
                <a:ext uri="{FF2B5EF4-FFF2-40B4-BE49-F238E27FC236}">
                  <a16:creationId xmlns:a16="http://schemas.microsoft.com/office/drawing/2014/main" id="{BBFA934E-52A3-54C3-B3DD-D354E3DFC5B3}"/>
                </a:ext>
              </a:extLst>
            </p:cNvPr>
            <p:cNvSpPr/>
            <p:nvPr/>
          </p:nvSpPr>
          <p:spPr>
            <a:xfrm>
              <a:off x="3891407" y="5131289"/>
              <a:ext cx="31944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11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6" name="Rectangle 1931">
              <a:extLst>
                <a:ext uri="{FF2B5EF4-FFF2-40B4-BE49-F238E27FC236}">
                  <a16:creationId xmlns:a16="http://schemas.microsoft.com/office/drawing/2014/main" id="{7B727A56-A8F5-CA67-8528-C5FDC2FAD93E}"/>
                </a:ext>
              </a:extLst>
            </p:cNvPr>
            <p:cNvSpPr/>
            <p:nvPr/>
          </p:nvSpPr>
          <p:spPr>
            <a:xfrm>
              <a:off x="4362323" y="5131289"/>
              <a:ext cx="684998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«Про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7" name="Rectangle 1932">
              <a:extLst>
                <a:ext uri="{FF2B5EF4-FFF2-40B4-BE49-F238E27FC236}">
                  <a16:creationId xmlns:a16="http://schemas.microsoft.com/office/drawing/2014/main" id="{D6E62167-6470-4143-47C1-F9480E81F450}"/>
                </a:ext>
              </a:extLst>
            </p:cNvPr>
            <p:cNvSpPr/>
            <p:nvPr/>
          </p:nvSpPr>
          <p:spPr>
            <a:xfrm>
              <a:off x="5106289" y="5131289"/>
              <a:ext cx="808133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повну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8" name="Rectangle 1933">
              <a:extLst>
                <a:ext uri="{FF2B5EF4-FFF2-40B4-BE49-F238E27FC236}">
                  <a16:creationId xmlns:a16="http://schemas.microsoft.com/office/drawing/2014/main" id="{8226AA2F-85B1-DB9D-3A91-37D3669AADF6}"/>
                </a:ext>
              </a:extLst>
            </p:cNvPr>
            <p:cNvSpPr/>
            <p:nvPr/>
          </p:nvSpPr>
          <p:spPr>
            <a:xfrm>
              <a:off x="5942965" y="5131289"/>
              <a:ext cx="1224970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загальну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9" name="Rectangle 1934">
              <a:extLst>
                <a:ext uri="{FF2B5EF4-FFF2-40B4-BE49-F238E27FC236}">
                  <a16:creationId xmlns:a16="http://schemas.microsoft.com/office/drawing/2014/main" id="{A706672B-36B6-4660-CC20-E1198051CB42}"/>
                </a:ext>
              </a:extLst>
            </p:cNvPr>
            <p:cNvSpPr/>
            <p:nvPr/>
          </p:nvSpPr>
          <p:spPr>
            <a:xfrm>
              <a:off x="701040" y="5405609"/>
              <a:ext cx="1219801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середню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0" name="Rectangle 1935">
              <a:extLst>
                <a:ext uri="{FF2B5EF4-FFF2-40B4-BE49-F238E27FC236}">
                  <a16:creationId xmlns:a16="http://schemas.microsoft.com/office/drawing/2014/main" id="{9317FE53-802C-0730-0C9B-EBF85566E1ED}"/>
                </a:ext>
              </a:extLst>
            </p:cNvPr>
            <p:cNvSpPr/>
            <p:nvPr/>
          </p:nvSpPr>
          <p:spPr>
            <a:xfrm>
              <a:off x="1687322" y="5405609"/>
              <a:ext cx="846442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освіту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1" name="Rectangle 1936">
              <a:extLst>
                <a:ext uri="{FF2B5EF4-FFF2-40B4-BE49-F238E27FC236}">
                  <a16:creationId xmlns:a16="http://schemas.microsoft.com/office/drawing/2014/main" id="{8DB0DC21-4952-7241-30A7-5D7C68FC90E4}"/>
                </a:ext>
              </a:extLst>
            </p:cNvPr>
            <p:cNvSpPr/>
            <p:nvPr/>
          </p:nvSpPr>
          <p:spPr>
            <a:xfrm>
              <a:off x="2324354" y="5405609"/>
              <a:ext cx="27170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»)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0613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686E95B-E5A7-995B-0C39-6B046548B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4" name="Group 13797">
            <a:extLst>
              <a:ext uri="{FF2B5EF4-FFF2-40B4-BE49-F238E27FC236}">
                <a16:creationId xmlns:a16="http://schemas.microsoft.com/office/drawing/2014/main" id="{0E3B65DE-4B9B-C069-B55D-9A1DBC51D3F5}"/>
              </a:ext>
            </a:extLst>
          </p:cNvPr>
          <p:cNvGrpSpPr/>
          <p:nvPr/>
        </p:nvGrpSpPr>
        <p:grpSpPr>
          <a:xfrm>
            <a:off x="1066799" y="822960"/>
            <a:ext cx="10139265" cy="5392446"/>
            <a:chOff x="0" y="0"/>
            <a:chExt cx="9144001" cy="6858000"/>
          </a:xfrm>
        </p:grpSpPr>
        <p:pic>
          <p:nvPicPr>
            <p:cNvPr id="5" name="Picture 14250">
              <a:extLst>
                <a:ext uri="{FF2B5EF4-FFF2-40B4-BE49-F238E27FC236}">
                  <a16:creationId xmlns:a16="http://schemas.microsoft.com/office/drawing/2014/main" id="{518B8F4A-E646-7F1F-4F7A-698CEE924452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Shape 1940">
              <a:extLst>
                <a:ext uri="{FF2B5EF4-FFF2-40B4-BE49-F238E27FC236}">
                  <a16:creationId xmlns:a16="http://schemas.microsoft.com/office/drawing/2014/main" id="{D211426A-ED81-61FD-11F1-8F89FD84BFD5}"/>
                </a:ext>
              </a:extLst>
            </p:cNvPr>
            <p:cNvSpPr/>
            <p:nvPr/>
          </p:nvSpPr>
          <p:spPr>
            <a:xfrm>
              <a:off x="0" y="4069782"/>
              <a:ext cx="446591" cy="2788216"/>
            </a:xfrm>
            <a:custGeom>
              <a:avLst/>
              <a:gdLst/>
              <a:ahLst/>
              <a:cxnLst/>
              <a:rect l="0" t="0" r="0" b="0"/>
              <a:pathLst>
                <a:path w="446591" h="2788216">
                  <a:moveTo>
                    <a:pt x="0" y="0"/>
                  </a:moveTo>
                  <a:lnTo>
                    <a:pt x="446591" y="2788216"/>
                  </a:lnTo>
                  <a:lnTo>
                    <a:pt x="0" y="278821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7" name="Shape 1941">
              <a:extLst>
                <a:ext uri="{FF2B5EF4-FFF2-40B4-BE49-F238E27FC236}">
                  <a16:creationId xmlns:a16="http://schemas.microsoft.com/office/drawing/2014/main" id="{56BBC528-6086-FDBA-6A70-29335FFC04DF}"/>
                </a:ext>
              </a:extLst>
            </p:cNvPr>
            <p:cNvSpPr/>
            <p:nvPr/>
          </p:nvSpPr>
          <p:spPr>
            <a:xfrm>
              <a:off x="5131542" y="4182281"/>
              <a:ext cx="4012458" cy="2675719"/>
            </a:xfrm>
            <a:custGeom>
              <a:avLst/>
              <a:gdLst/>
              <a:ahLst/>
              <a:cxnLst/>
              <a:rect l="0" t="0" r="0" b="0"/>
              <a:pathLst>
                <a:path w="4012458" h="2675719">
                  <a:moveTo>
                    <a:pt x="0" y="2675719"/>
                  </a:moveTo>
                  <a:lnTo>
                    <a:pt x="4012458" y="0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8" name="Shape 1942">
              <a:extLst>
                <a:ext uri="{FF2B5EF4-FFF2-40B4-BE49-F238E27FC236}">
                  <a16:creationId xmlns:a16="http://schemas.microsoft.com/office/drawing/2014/main" id="{F6DA74B8-2D54-B56D-D494-9C981B96FF6C}"/>
                </a:ext>
              </a:extLst>
            </p:cNvPr>
            <p:cNvSpPr/>
            <p:nvPr/>
          </p:nvSpPr>
          <p:spPr>
            <a:xfrm>
              <a:off x="7042404" y="0"/>
              <a:ext cx="1219200" cy="6857999"/>
            </a:xfrm>
            <a:custGeom>
              <a:avLst/>
              <a:gdLst/>
              <a:ahLst/>
              <a:cxnLst/>
              <a:rect l="0" t="0" r="0" b="0"/>
              <a:pathLst>
                <a:path w="1219200" h="6857999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9" name="Shape 1943">
              <a:extLst>
                <a:ext uri="{FF2B5EF4-FFF2-40B4-BE49-F238E27FC236}">
                  <a16:creationId xmlns:a16="http://schemas.microsoft.com/office/drawing/2014/main" id="{3D02EEB5-22C8-74C8-CFA4-F0094A7C8B75}"/>
                </a:ext>
              </a:extLst>
            </p:cNvPr>
            <p:cNvSpPr/>
            <p:nvPr/>
          </p:nvSpPr>
          <p:spPr>
            <a:xfrm>
              <a:off x="6891728" y="0"/>
              <a:ext cx="2252272" cy="6857999"/>
            </a:xfrm>
            <a:custGeom>
              <a:avLst/>
              <a:gdLst/>
              <a:ahLst/>
              <a:cxnLst/>
              <a:rect l="0" t="0" r="0" b="0"/>
              <a:pathLst>
                <a:path w="2252272" h="6857999">
                  <a:moveTo>
                    <a:pt x="2023164" y="0"/>
                  </a:moveTo>
                  <a:lnTo>
                    <a:pt x="2252272" y="8226"/>
                  </a:lnTo>
                  <a:lnTo>
                    <a:pt x="2252272" y="6857999"/>
                  </a:lnTo>
                  <a:lnTo>
                    <a:pt x="0" y="6857999"/>
                  </a:lnTo>
                  <a:lnTo>
                    <a:pt x="202316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3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0" name="Shape 1944">
              <a:extLst>
                <a:ext uri="{FF2B5EF4-FFF2-40B4-BE49-F238E27FC236}">
                  <a16:creationId xmlns:a16="http://schemas.microsoft.com/office/drawing/2014/main" id="{E872D3BA-4E61-A670-485E-D1301A2ED17B}"/>
                </a:ext>
              </a:extLst>
            </p:cNvPr>
            <p:cNvSpPr/>
            <p:nvPr/>
          </p:nvSpPr>
          <p:spPr>
            <a:xfrm>
              <a:off x="7207073" y="0"/>
              <a:ext cx="1936928" cy="6857997"/>
            </a:xfrm>
            <a:custGeom>
              <a:avLst/>
              <a:gdLst/>
              <a:ahLst/>
              <a:cxnLst/>
              <a:rect l="0" t="0" r="0" b="0"/>
              <a:pathLst>
                <a:path w="1936928" h="6857997">
                  <a:moveTo>
                    <a:pt x="0" y="0"/>
                  </a:moveTo>
                  <a:lnTo>
                    <a:pt x="1936928" y="0"/>
                  </a:lnTo>
                  <a:lnTo>
                    <a:pt x="1936928" y="6857997"/>
                  </a:lnTo>
                  <a:lnTo>
                    <a:pt x="120032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2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1" name="Shape 1945">
              <a:extLst>
                <a:ext uri="{FF2B5EF4-FFF2-40B4-BE49-F238E27FC236}">
                  <a16:creationId xmlns:a16="http://schemas.microsoft.com/office/drawing/2014/main" id="{B366A20E-B1AE-F0FF-3814-9469C70A82F9}"/>
                </a:ext>
              </a:extLst>
            </p:cNvPr>
            <p:cNvSpPr/>
            <p:nvPr/>
          </p:nvSpPr>
          <p:spPr>
            <a:xfrm>
              <a:off x="6638545" y="3921069"/>
              <a:ext cx="2505455" cy="2936929"/>
            </a:xfrm>
            <a:custGeom>
              <a:avLst/>
              <a:gdLst/>
              <a:ahLst/>
              <a:cxnLst/>
              <a:rect l="0" t="0" r="0" b="0"/>
              <a:pathLst>
                <a:path w="2505455" h="2936929">
                  <a:moveTo>
                    <a:pt x="2505455" y="0"/>
                  </a:moveTo>
                  <a:lnTo>
                    <a:pt x="2505455" y="2936929"/>
                  </a:lnTo>
                  <a:lnTo>
                    <a:pt x="0" y="2936929"/>
                  </a:lnTo>
                  <a:lnTo>
                    <a:pt x="250545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4A021">
                <a:alpha val="7215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2" name="Shape 1946">
              <a:extLst>
                <a:ext uri="{FF2B5EF4-FFF2-40B4-BE49-F238E27FC236}">
                  <a16:creationId xmlns:a16="http://schemas.microsoft.com/office/drawing/2014/main" id="{AB320B07-FBD5-5D4D-5D72-8FC229A07802}"/>
                </a:ext>
              </a:extLst>
            </p:cNvPr>
            <p:cNvSpPr/>
            <p:nvPr/>
          </p:nvSpPr>
          <p:spPr>
            <a:xfrm>
              <a:off x="7012872" y="0"/>
              <a:ext cx="2131128" cy="6857997"/>
            </a:xfrm>
            <a:custGeom>
              <a:avLst/>
              <a:gdLst/>
              <a:ahLst/>
              <a:cxnLst/>
              <a:rect l="0" t="0" r="0" b="0"/>
              <a:pathLst>
                <a:path w="2131128" h="6857997">
                  <a:moveTo>
                    <a:pt x="0" y="0"/>
                  </a:moveTo>
                  <a:lnTo>
                    <a:pt x="2131128" y="0"/>
                  </a:lnTo>
                  <a:lnTo>
                    <a:pt x="2131128" y="6849802"/>
                  </a:lnTo>
                  <a:lnTo>
                    <a:pt x="1854219" y="6857997"/>
                  </a:lnTo>
                  <a:lnTo>
                    <a:pt x="1854140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F7819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Shape 1947">
              <a:extLst>
                <a:ext uri="{FF2B5EF4-FFF2-40B4-BE49-F238E27FC236}">
                  <a16:creationId xmlns:a16="http://schemas.microsoft.com/office/drawing/2014/main" id="{E2EA83D8-2EC2-95B9-ED44-679D7BA7F019}"/>
                </a:ext>
              </a:extLst>
            </p:cNvPr>
            <p:cNvSpPr/>
            <p:nvPr/>
          </p:nvSpPr>
          <p:spPr>
            <a:xfrm>
              <a:off x="8295132" y="0"/>
              <a:ext cx="848868" cy="6857997"/>
            </a:xfrm>
            <a:custGeom>
              <a:avLst/>
              <a:gdLst/>
              <a:ahLst/>
              <a:cxnLst/>
              <a:rect l="0" t="0" r="0" b="0"/>
              <a:pathLst>
                <a:path w="848868" h="6857997">
                  <a:moveTo>
                    <a:pt x="676516" y="0"/>
                  </a:moveTo>
                  <a:lnTo>
                    <a:pt x="848868" y="0"/>
                  </a:lnTo>
                  <a:lnTo>
                    <a:pt x="848868" y="6857997"/>
                  </a:lnTo>
                  <a:lnTo>
                    <a:pt x="0" y="6857997"/>
                  </a:lnTo>
                  <a:lnTo>
                    <a:pt x="67651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E474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4" name="Shape 1948">
              <a:extLst>
                <a:ext uri="{FF2B5EF4-FFF2-40B4-BE49-F238E27FC236}">
                  <a16:creationId xmlns:a16="http://schemas.microsoft.com/office/drawing/2014/main" id="{87F3A2D9-3A02-487F-D2BF-DECBCFA27AB5}"/>
                </a:ext>
              </a:extLst>
            </p:cNvPr>
            <p:cNvSpPr/>
            <p:nvPr/>
          </p:nvSpPr>
          <p:spPr>
            <a:xfrm>
              <a:off x="8078450" y="0"/>
              <a:ext cx="1065296" cy="6857997"/>
            </a:xfrm>
            <a:custGeom>
              <a:avLst/>
              <a:gdLst/>
              <a:ahLst/>
              <a:cxnLst/>
              <a:rect l="0" t="0" r="0" b="0"/>
              <a:pathLst>
                <a:path w="1065296" h="6857997">
                  <a:moveTo>
                    <a:pt x="0" y="0"/>
                  </a:moveTo>
                  <a:lnTo>
                    <a:pt x="1051081" y="0"/>
                  </a:lnTo>
                  <a:lnTo>
                    <a:pt x="1052670" y="1708428"/>
                  </a:lnTo>
                  <a:cubicBezTo>
                    <a:pt x="1055499" y="2852777"/>
                    <a:pt x="1060973" y="3996079"/>
                    <a:pt x="1063770" y="5140428"/>
                  </a:cubicBezTo>
                  <a:lnTo>
                    <a:pt x="1065296" y="6857997"/>
                  </a:lnTo>
                  <a:lnTo>
                    <a:pt x="93740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6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5" name="Shape 1949">
              <a:extLst>
                <a:ext uri="{FF2B5EF4-FFF2-40B4-BE49-F238E27FC236}">
                  <a16:creationId xmlns:a16="http://schemas.microsoft.com/office/drawing/2014/main" id="{7F9ECB0C-1217-F55F-96C8-526A70DE65E7}"/>
                </a:ext>
              </a:extLst>
            </p:cNvPr>
            <p:cNvSpPr/>
            <p:nvPr/>
          </p:nvSpPr>
          <p:spPr>
            <a:xfrm>
              <a:off x="8060437" y="4903643"/>
              <a:ext cx="1083563" cy="1954355"/>
            </a:xfrm>
            <a:custGeom>
              <a:avLst/>
              <a:gdLst/>
              <a:ahLst/>
              <a:cxnLst/>
              <a:rect l="0" t="0" r="0" b="0"/>
              <a:pathLst>
                <a:path w="1083563" h="1954355">
                  <a:moveTo>
                    <a:pt x="1083563" y="0"/>
                  </a:moveTo>
                  <a:lnTo>
                    <a:pt x="1083563" y="1949317"/>
                  </a:lnTo>
                  <a:lnTo>
                    <a:pt x="333" y="1954355"/>
                  </a:lnTo>
                  <a:lnTo>
                    <a:pt x="0" y="1954355"/>
                  </a:lnTo>
                  <a:lnTo>
                    <a:pt x="1083563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Rectangle 1954">
              <a:extLst>
                <a:ext uri="{FF2B5EF4-FFF2-40B4-BE49-F238E27FC236}">
                  <a16:creationId xmlns:a16="http://schemas.microsoft.com/office/drawing/2014/main" id="{869FFD42-CAB9-82DE-98AB-E06AF703E270}"/>
                </a:ext>
              </a:extLst>
            </p:cNvPr>
            <p:cNvSpPr/>
            <p:nvPr/>
          </p:nvSpPr>
          <p:spPr>
            <a:xfrm>
              <a:off x="1866646" y="750275"/>
              <a:ext cx="6492629" cy="519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3200" b="1" kern="100">
                  <a:solidFill>
                    <a:srgbClr val="3F7819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 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1955">
              <a:extLst>
                <a:ext uri="{FF2B5EF4-FFF2-40B4-BE49-F238E27FC236}">
                  <a16:creationId xmlns:a16="http://schemas.microsoft.com/office/drawing/2014/main" id="{906EBF6C-C5FF-600D-80DA-AE0BE9C76387}"/>
                </a:ext>
              </a:extLst>
            </p:cNvPr>
            <p:cNvSpPr/>
            <p:nvPr/>
          </p:nvSpPr>
          <p:spPr>
            <a:xfrm>
              <a:off x="903122" y="1798817"/>
              <a:ext cx="214156" cy="2392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1956">
              <a:extLst>
                <a:ext uri="{FF2B5EF4-FFF2-40B4-BE49-F238E27FC236}">
                  <a16:creationId xmlns:a16="http://schemas.microsoft.com/office/drawing/2014/main" id="{91F61A36-76D4-3DE1-C5D4-E138C2D8E913}"/>
                </a:ext>
              </a:extLst>
            </p:cNvPr>
            <p:cNvSpPr/>
            <p:nvPr/>
          </p:nvSpPr>
          <p:spPr>
            <a:xfrm>
              <a:off x="1246022" y="1771280"/>
              <a:ext cx="1162061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Питання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3795">
              <a:extLst>
                <a:ext uri="{FF2B5EF4-FFF2-40B4-BE49-F238E27FC236}">
                  <a16:creationId xmlns:a16="http://schemas.microsoft.com/office/drawing/2014/main" id="{949A3904-CFAD-6073-3BDC-473F5C44E7C9}"/>
                </a:ext>
              </a:extLst>
            </p:cNvPr>
            <p:cNvSpPr/>
            <p:nvPr/>
          </p:nvSpPr>
          <p:spPr>
            <a:xfrm>
              <a:off x="2186686" y="1771280"/>
              <a:ext cx="159528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4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3796">
              <a:extLst>
                <a:ext uri="{FF2B5EF4-FFF2-40B4-BE49-F238E27FC236}">
                  <a16:creationId xmlns:a16="http://schemas.microsoft.com/office/drawing/2014/main" id="{BBA1703F-5BBA-B8C6-8E65-514403E7027B}"/>
                </a:ext>
              </a:extLst>
            </p:cNvPr>
            <p:cNvSpPr/>
            <p:nvPr/>
          </p:nvSpPr>
          <p:spPr>
            <a:xfrm>
              <a:off x="2306632" y="1771280"/>
              <a:ext cx="203368" cy="2921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1958">
              <a:extLst>
                <a:ext uri="{FF2B5EF4-FFF2-40B4-BE49-F238E27FC236}">
                  <a16:creationId xmlns:a16="http://schemas.microsoft.com/office/drawing/2014/main" id="{CA7D5F06-A02E-DF15-5DCF-A01596B0DCDA}"/>
                </a:ext>
              </a:extLst>
            </p:cNvPr>
            <p:cNvSpPr/>
            <p:nvPr/>
          </p:nvSpPr>
          <p:spPr>
            <a:xfrm>
              <a:off x="903122" y="2177852"/>
              <a:ext cx="76330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Який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1959">
              <a:extLst>
                <a:ext uri="{FF2B5EF4-FFF2-40B4-BE49-F238E27FC236}">
                  <a16:creationId xmlns:a16="http://schemas.microsoft.com/office/drawing/2014/main" id="{943AFA5D-B544-05E1-FA48-7D1340F6990A}"/>
                </a:ext>
              </a:extLst>
            </p:cNvPr>
            <p:cNvSpPr/>
            <p:nvPr/>
          </p:nvSpPr>
          <p:spPr>
            <a:xfrm>
              <a:off x="1679194" y="2177852"/>
              <a:ext cx="194702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мінімальний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1960">
              <a:extLst>
                <a:ext uri="{FF2B5EF4-FFF2-40B4-BE49-F238E27FC236}">
                  <a16:creationId xmlns:a16="http://schemas.microsoft.com/office/drawing/2014/main" id="{46746BBC-F456-33E3-F1C5-684CAE3E8A0E}"/>
                </a:ext>
              </a:extLst>
            </p:cNvPr>
            <p:cNvSpPr/>
            <p:nvPr/>
          </p:nvSpPr>
          <p:spPr>
            <a:xfrm>
              <a:off x="3345180" y="2177852"/>
              <a:ext cx="101277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досвід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1961">
              <a:extLst>
                <a:ext uri="{FF2B5EF4-FFF2-40B4-BE49-F238E27FC236}">
                  <a16:creationId xmlns:a16="http://schemas.microsoft.com/office/drawing/2014/main" id="{2DBC5372-2290-200D-2CF5-35650D412EFD}"/>
                </a:ext>
              </a:extLst>
            </p:cNvPr>
            <p:cNvSpPr/>
            <p:nvPr/>
          </p:nvSpPr>
          <p:spPr>
            <a:xfrm>
              <a:off x="4309872" y="2177852"/>
              <a:ext cx="108657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роботи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1962">
              <a:extLst>
                <a:ext uri="{FF2B5EF4-FFF2-40B4-BE49-F238E27FC236}">
                  <a16:creationId xmlns:a16="http://schemas.microsoft.com/office/drawing/2014/main" id="{6746DF97-4909-7ADC-0AFA-623F11AC35D5}"/>
                </a:ext>
              </a:extLst>
            </p:cNvPr>
            <p:cNvSpPr/>
            <p:nvPr/>
          </p:nvSpPr>
          <p:spPr>
            <a:xfrm>
              <a:off x="5329682" y="2177852"/>
              <a:ext cx="129474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повинен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1963">
              <a:extLst>
                <a:ext uri="{FF2B5EF4-FFF2-40B4-BE49-F238E27FC236}">
                  <a16:creationId xmlns:a16="http://schemas.microsoft.com/office/drawing/2014/main" id="{E3B32C0C-B946-2704-9369-BE91A5E993B1}"/>
                </a:ext>
              </a:extLst>
            </p:cNvPr>
            <p:cNvSpPr/>
            <p:nvPr/>
          </p:nvSpPr>
          <p:spPr>
            <a:xfrm>
              <a:off x="6504686" y="2177852"/>
              <a:ext cx="75146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мати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1964">
              <a:extLst>
                <a:ext uri="{FF2B5EF4-FFF2-40B4-BE49-F238E27FC236}">
                  <a16:creationId xmlns:a16="http://schemas.microsoft.com/office/drawing/2014/main" id="{E158F2B3-71EC-A2CD-DCD3-60570FDA52B2}"/>
                </a:ext>
              </a:extLst>
            </p:cNvPr>
            <p:cNvSpPr/>
            <p:nvPr/>
          </p:nvSpPr>
          <p:spPr>
            <a:xfrm>
              <a:off x="903122" y="2482652"/>
              <a:ext cx="158923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наставник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1965">
              <a:extLst>
                <a:ext uri="{FF2B5EF4-FFF2-40B4-BE49-F238E27FC236}">
                  <a16:creationId xmlns:a16="http://schemas.microsoft.com/office/drawing/2014/main" id="{4D2E9812-151F-F69D-561F-643E75D00466}"/>
                </a:ext>
              </a:extLst>
            </p:cNvPr>
            <p:cNvSpPr/>
            <p:nvPr/>
          </p:nvSpPr>
          <p:spPr>
            <a:xfrm>
              <a:off x="2172970" y="2482652"/>
              <a:ext cx="117288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інтерна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1966">
              <a:extLst>
                <a:ext uri="{FF2B5EF4-FFF2-40B4-BE49-F238E27FC236}">
                  <a16:creationId xmlns:a16="http://schemas.microsoft.com/office/drawing/2014/main" id="{D3A2CDDE-6FE9-E141-722A-F5E440E32D49}"/>
                </a:ext>
              </a:extLst>
            </p:cNvPr>
            <p:cNvSpPr/>
            <p:nvPr/>
          </p:nvSpPr>
          <p:spPr>
            <a:xfrm>
              <a:off x="3055366" y="2482652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?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1967">
              <a:extLst>
                <a:ext uri="{FF2B5EF4-FFF2-40B4-BE49-F238E27FC236}">
                  <a16:creationId xmlns:a16="http://schemas.microsoft.com/office/drawing/2014/main" id="{FA72B082-20A2-7C6B-5EAE-CF7B7D4B00DF}"/>
                </a:ext>
              </a:extLst>
            </p:cNvPr>
            <p:cNvSpPr/>
            <p:nvPr/>
          </p:nvSpPr>
          <p:spPr>
            <a:xfrm>
              <a:off x="903122" y="2913720"/>
              <a:ext cx="201307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1968">
              <a:extLst>
                <a:ext uri="{FF2B5EF4-FFF2-40B4-BE49-F238E27FC236}">
                  <a16:creationId xmlns:a16="http://schemas.microsoft.com/office/drawing/2014/main" id="{F943870C-D3E0-A0D1-F118-9D38280DF50B}"/>
                </a:ext>
              </a:extLst>
            </p:cNvPr>
            <p:cNvSpPr/>
            <p:nvPr/>
          </p:nvSpPr>
          <p:spPr>
            <a:xfrm>
              <a:off x="1053998" y="2913720"/>
              <a:ext cx="124377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1969">
              <a:extLst>
                <a:ext uri="{FF2B5EF4-FFF2-40B4-BE49-F238E27FC236}">
                  <a16:creationId xmlns:a16="http://schemas.microsoft.com/office/drawing/2014/main" id="{A96AB4D2-62E4-1225-63F4-A4D2E62F24FF}"/>
                </a:ext>
              </a:extLst>
            </p:cNvPr>
            <p:cNvSpPr/>
            <p:nvPr/>
          </p:nvSpPr>
          <p:spPr>
            <a:xfrm>
              <a:off x="1223162" y="2913720"/>
              <a:ext cx="586073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1970">
              <a:extLst>
                <a:ext uri="{FF2B5EF4-FFF2-40B4-BE49-F238E27FC236}">
                  <a16:creationId xmlns:a16="http://schemas.microsoft.com/office/drawing/2014/main" id="{D24A871E-3AAB-49EC-E1E7-565DA313EF06}"/>
                </a:ext>
              </a:extLst>
            </p:cNvPr>
            <p:cNvSpPr/>
            <p:nvPr/>
          </p:nvSpPr>
          <p:spPr>
            <a:xfrm>
              <a:off x="1740154" y="2913720"/>
              <a:ext cx="371855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це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1971">
              <a:extLst>
                <a:ext uri="{FF2B5EF4-FFF2-40B4-BE49-F238E27FC236}">
                  <a16:creationId xmlns:a16="http://schemas.microsoft.com/office/drawing/2014/main" id="{56BB9537-67F4-6EEF-FBD9-44059445C2F2}"/>
                </a:ext>
              </a:extLst>
            </p:cNvPr>
            <p:cNvSpPr/>
            <p:nvPr/>
          </p:nvSpPr>
          <p:spPr>
            <a:xfrm>
              <a:off x="2095246" y="2913720"/>
              <a:ext cx="174873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1972">
              <a:extLst>
                <a:ext uri="{FF2B5EF4-FFF2-40B4-BE49-F238E27FC236}">
                  <a16:creationId xmlns:a16="http://schemas.microsoft.com/office/drawing/2014/main" id="{6B496210-B7BE-46B4-FBE3-EEE24DAA7E1D}"/>
                </a:ext>
              </a:extLst>
            </p:cNvPr>
            <p:cNvSpPr/>
            <p:nvPr/>
          </p:nvSpPr>
          <p:spPr>
            <a:xfrm>
              <a:off x="2304034" y="2913720"/>
              <a:ext cx="2194045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законодавстві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1973">
              <a:extLst>
                <a:ext uri="{FF2B5EF4-FFF2-40B4-BE49-F238E27FC236}">
                  <a16:creationId xmlns:a16="http://schemas.microsoft.com/office/drawing/2014/main" id="{21565D13-F069-3C65-CD9F-1389349C5AFB}"/>
                </a:ext>
              </a:extLst>
            </p:cNvPr>
            <p:cNvSpPr/>
            <p:nvPr/>
          </p:nvSpPr>
          <p:spPr>
            <a:xfrm>
              <a:off x="4027932" y="2913720"/>
              <a:ext cx="974340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нічого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1974">
              <a:extLst>
                <a:ext uri="{FF2B5EF4-FFF2-40B4-BE49-F238E27FC236}">
                  <a16:creationId xmlns:a16="http://schemas.microsoft.com/office/drawing/2014/main" id="{831E91C6-8C06-BAD0-F4F6-ED835718239D}"/>
                </a:ext>
              </a:extLst>
            </p:cNvPr>
            <p:cNvSpPr/>
            <p:nvPr/>
          </p:nvSpPr>
          <p:spPr>
            <a:xfrm>
              <a:off x="4834128" y="2913720"/>
              <a:ext cx="373882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1975">
              <a:extLst>
                <a:ext uri="{FF2B5EF4-FFF2-40B4-BE49-F238E27FC236}">
                  <a16:creationId xmlns:a16="http://schemas.microsoft.com/office/drawing/2014/main" id="{52D98F29-3246-8C23-6F04-EECD53577E16}"/>
                </a:ext>
              </a:extLst>
            </p:cNvPr>
            <p:cNvSpPr/>
            <p:nvPr/>
          </p:nvSpPr>
          <p:spPr>
            <a:xfrm>
              <a:off x="5192522" y="2913720"/>
              <a:ext cx="1580634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зазначено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1976">
              <a:extLst>
                <a:ext uri="{FF2B5EF4-FFF2-40B4-BE49-F238E27FC236}">
                  <a16:creationId xmlns:a16="http://schemas.microsoft.com/office/drawing/2014/main" id="{3BC104A0-70C5-50B9-CC87-1823DAD40937}"/>
                </a:ext>
              </a:extLst>
            </p:cNvPr>
            <p:cNvSpPr/>
            <p:nvPr/>
          </p:nvSpPr>
          <p:spPr>
            <a:xfrm>
              <a:off x="903122" y="3347141"/>
              <a:ext cx="19260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Б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1977">
              <a:extLst>
                <a:ext uri="{FF2B5EF4-FFF2-40B4-BE49-F238E27FC236}">
                  <a16:creationId xmlns:a16="http://schemas.microsoft.com/office/drawing/2014/main" id="{5E3D6A8E-A48A-B368-3D16-F90888B9759B}"/>
                </a:ext>
              </a:extLst>
            </p:cNvPr>
            <p:cNvSpPr/>
            <p:nvPr/>
          </p:nvSpPr>
          <p:spPr>
            <a:xfrm>
              <a:off x="1047902" y="3347141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1978">
              <a:extLst>
                <a:ext uri="{FF2B5EF4-FFF2-40B4-BE49-F238E27FC236}">
                  <a16:creationId xmlns:a16="http://schemas.microsoft.com/office/drawing/2014/main" id="{1331B237-A956-5879-1139-FB2956DA77C1}"/>
                </a:ext>
              </a:extLst>
            </p:cNvPr>
            <p:cNvSpPr/>
            <p:nvPr/>
          </p:nvSpPr>
          <p:spPr>
            <a:xfrm>
              <a:off x="1217066" y="3347141"/>
              <a:ext cx="17737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5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1979">
              <a:extLst>
                <a:ext uri="{FF2B5EF4-FFF2-40B4-BE49-F238E27FC236}">
                  <a16:creationId xmlns:a16="http://schemas.microsoft.com/office/drawing/2014/main" id="{9029F0EB-4A22-3E43-7B7B-3DDE85836217}"/>
                </a:ext>
              </a:extLst>
            </p:cNvPr>
            <p:cNvSpPr/>
            <p:nvPr/>
          </p:nvSpPr>
          <p:spPr>
            <a:xfrm>
              <a:off x="1427734" y="3347141"/>
              <a:ext cx="81509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років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1980">
              <a:extLst>
                <a:ext uri="{FF2B5EF4-FFF2-40B4-BE49-F238E27FC236}">
                  <a16:creationId xmlns:a16="http://schemas.microsoft.com/office/drawing/2014/main" id="{95E56366-8338-C713-1EB1-DCB59FDF05DE}"/>
                </a:ext>
              </a:extLst>
            </p:cNvPr>
            <p:cNvSpPr/>
            <p:nvPr/>
          </p:nvSpPr>
          <p:spPr>
            <a:xfrm>
              <a:off x="903122" y="3778433"/>
              <a:ext cx="192266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1981">
              <a:extLst>
                <a:ext uri="{FF2B5EF4-FFF2-40B4-BE49-F238E27FC236}">
                  <a16:creationId xmlns:a16="http://schemas.microsoft.com/office/drawing/2014/main" id="{77EDC2A0-BE8A-9B51-AEDA-1039FA278458}"/>
                </a:ext>
              </a:extLst>
            </p:cNvPr>
            <p:cNvSpPr/>
            <p:nvPr/>
          </p:nvSpPr>
          <p:spPr>
            <a:xfrm>
              <a:off x="1047902" y="3778433"/>
              <a:ext cx="124228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1982">
              <a:extLst>
                <a:ext uri="{FF2B5EF4-FFF2-40B4-BE49-F238E27FC236}">
                  <a16:creationId xmlns:a16="http://schemas.microsoft.com/office/drawing/2014/main" id="{C6C1E1EA-1855-81E3-1D37-AF979CBD8C2C}"/>
                </a:ext>
              </a:extLst>
            </p:cNvPr>
            <p:cNvSpPr/>
            <p:nvPr/>
          </p:nvSpPr>
          <p:spPr>
            <a:xfrm>
              <a:off x="1217066" y="3778433"/>
              <a:ext cx="356145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10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1983">
              <a:extLst>
                <a:ext uri="{FF2B5EF4-FFF2-40B4-BE49-F238E27FC236}">
                  <a16:creationId xmlns:a16="http://schemas.microsoft.com/office/drawing/2014/main" id="{B61415A3-4867-3D0E-87C2-86621C01847C}"/>
                </a:ext>
              </a:extLst>
            </p:cNvPr>
            <p:cNvSpPr/>
            <p:nvPr/>
          </p:nvSpPr>
          <p:spPr>
            <a:xfrm>
              <a:off x="1560322" y="3778433"/>
              <a:ext cx="815097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років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360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BB5E012-D629-BEAE-5762-26EBE792D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4" name="Group 13842">
            <a:extLst>
              <a:ext uri="{FF2B5EF4-FFF2-40B4-BE49-F238E27FC236}">
                <a16:creationId xmlns:a16="http://schemas.microsoft.com/office/drawing/2014/main" id="{FC72A34B-7B68-EE9C-C9B2-01D99686F963}"/>
              </a:ext>
            </a:extLst>
          </p:cNvPr>
          <p:cNvGrpSpPr/>
          <p:nvPr/>
        </p:nvGrpSpPr>
        <p:grpSpPr>
          <a:xfrm>
            <a:off x="1066799" y="822960"/>
            <a:ext cx="10129935" cy="5392446"/>
            <a:chOff x="0" y="0"/>
            <a:chExt cx="9144001" cy="6858000"/>
          </a:xfrm>
        </p:grpSpPr>
        <p:pic>
          <p:nvPicPr>
            <p:cNvPr id="5" name="Picture 14254">
              <a:extLst>
                <a:ext uri="{FF2B5EF4-FFF2-40B4-BE49-F238E27FC236}">
                  <a16:creationId xmlns:a16="http://schemas.microsoft.com/office/drawing/2014/main" id="{AD7103EE-EF1C-AB71-2243-50F9423F4C75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Shape 1989">
              <a:extLst>
                <a:ext uri="{FF2B5EF4-FFF2-40B4-BE49-F238E27FC236}">
                  <a16:creationId xmlns:a16="http://schemas.microsoft.com/office/drawing/2014/main" id="{E4A45AB5-C0A6-AA8A-8B93-4FC3BA65CF4E}"/>
                </a:ext>
              </a:extLst>
            </p:cNvPr>
            <p:cNvSpPr/>
            <p:nvPr/>
          </p:nvSpPr>
          <p:spPr>
            <a:xfrm>
              <a:off x="0" y="4069782"/>
              <a:ext cx="446591" cy="2788216"/>
            </a:xfrm>
            <a:custGeom>
              <a:avLst/>
              <a:gdLst/>
              <a:ahLst/>
              <a:cxnLst/>
              <a:rect l="0" t="0" r="0" b="0"/>
              <a:pathLst>
                <a:path w="446591" h="2788216">
                  <a:moveTo>
                    <a:pt x="0" y="0"/>
                  </a:moveTo>
                  <a:lnTo>
                    <a:pt x="446591" y="2788216"/>
                  </a:lnTo>
                  <a:lnTo>
                    <a:pt x="0" y="278821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7" name="Shape 1990">
              <a:extLst>
                <a:ext uri="{FF2B5EF4-FFF2-40B4-BE49-F238E27FC236}">
                  <a16:creationId xmlns:a16="http://schemas.microsoft.com/office/drawing/2014/main" id="{51A4AD24-5F49-E855-31A1-88C4321DB57E}"/>
                </a:ext>
              </a:extLst>
            </p:cNvPr>
            <p:cNvSpPr/>
            <p:nvPr/>
          </p:nvSpPr>
          <p:spPr>
            <a:xfrm>
              <a:off x="5131542" y="4182281"/>
              <a:ext cx="4012458" cy="2675719"/>
            </a:xfrm>
            <a:custGeom>
              <a:avLst/>
              <a:gdLst/>
              <a:ahLst/>
              <a:cxnLst/>
              <a:rect l="0" t="0" r="0" b="0"/>
              <a:pathLst>
                <a:path w="4012458" h="2675719">
                  <a:moveTo>
                    <a:pt x="0" y="2675719"/>
                  </a:moveTo>
                  <a:lnTo>
                    <a:pt x="4012458" y="0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8" name="Shape 1991">
              <a:extLst>
                <a:ext uri="{FF2B5EF4-FFF2-40B4-BE49-F238E27FC236}">
                  <a16:creationId xmlns:a16="http://schemas.microsoft.com/office/drawing/2014/main" id="{E70C32A1-9A3E-003C-19B3-C2D27A37BBFD}"/>
                </a:ext>
              </a:extLst>
            </p:cNvPr>
            <p:cNvSpPr/>
            <p:nvPr/>
          </p:nvSpPr>
          <p:spPr>
            <a:xfrm>
              <a:off x="7042404" y="0"/>
              <a:ext cx="1219200" cy="6857999"/>
            </a:xfrm>
            <a:custGeom>
              <a:avLst/>
              <a:gdLst/>
              <a:ahLst/>
              <a:cxnLst/>
              <a:rect l="0" t="0" r="0" b="0"/>
              <a:pathLst>
                <a:path w="1219200" h="6857999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9" name="Shape 1992">
              <a:extLst>
                <a:ext uri="{FF2B5EF4-FFF2-40B4-BE49-F238E27FC236}">
                  <a16:creationId xmlns:a16="http://schemas.microsoft.com/office/drawing/2014/main" id="{C779A438-69D8-1E60-67AD-9A8B3BBB0DFE}"/>
                </a:ext>
              </a:extLst>
            </p:cNvPr>
            <p:cNvSpPr/>
            <p:nvPr/>
          </p:nvSpPr>
          <p:spPr>
            <a:xfrm>
              <a:off x="6891728" y="0"/>
              <a:ext cx="2252272" cy="6857999"/>
            </a:xfrm>
            <a:custGeom>
              <a:avLst/>
              <a:gdLst/>
              <a:ahLst/>
              <a:cxnLst/>
              <a:rect l="0" t="0" r="0" b="0"/>
              <a:pathLst>
                <a:path w="2252272" h="6857999">
                  <a:moveTo>
                    <a:pt x="2023164" y="0"/>
                  </a:moveTo>
                  <a:lnTo>
                    <a:pt x="2252272" y="8226"/>
                  </a:lnTo>
                  <a:lnTo>
                    <a:pt x="2252272" y="6857999"/>
                  </a:lnTo>
                  <a:lnTo>
                    <a:pt x="0" y="6857999"/>
                  </a:lnTo>
                  <a:lnTo>
                    <a:pt x="202316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3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0" name="Shape 1993">
              <a:extLst>
                <a:ext uri="{FF2B5EF4-FFF2-40B4-BE49-F238E27FC236}">
                  <a16:creationId xmlns:a16="http://schemas.microsoft.com/office/drawing/2014/main" id="{B476CFDD-7AD8-E89F-1763-539F8CC98010}"/>
                </a:ext>
              </a:extLst>
            </p:cNvPr>
            <p:cNvSpPr/>
            <p:nvPr/>
          </p:nvSpPr>
          <p:spPr>
            <a:xfrm>
              <a:off x="7207073" y="0"/>
              <a:ext cx="1936928" cy="6857997"/>
            </a:xfrm>
            <a:custGeom>
              <a:avLst/>
              <a:gdLst/>
              <a:ahLst/>
              <a:cxnLst/>
              <a:rect l="0" t="0" r="0" b="0"/>
              <a:pathLst>
                <a:path w="1936928" h="6857997">
                  <a:moveTo>
                    <a:pt x="0" y="0"/>
                  </a:moveTo>
                  <a:lnTo>
                    <a:pt x="1936928" y="0"/>
                  </a:lnTo>
                  <a:lnTo>
                    <a:pt x="1936928" y="6857997"/>
                  </a:lnTo>
                  <a:lnTo>
                    <a:pt x="120032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2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1" name="Shape 1994">
              <a:extLst>
                <a:ext uri="{FF2B5EF4-FFF2-40B4-BE49-F238E27FC236}">
                  <a16:creationId xmlns:a16="http://schemas.microsoft.com/office/drawing/2014/main" id="{773AE978-F1E9-EB82-33B9-8A828FA68F19}"/>
                </a:ext>
              </a:extLst>
            </p:cNvPr>
            <p:cNvSpPr/>
            <p:nvPr/>
          </p:nvSpPr>
          <p:spPr>
            <a:xfrm>
              <a:off x="6638545" y="3921069"/>
              <a:ext cx="2505455" cy="2936929"/>
            </a:xfrm>
            <a:custGeom>
              <a:avLst/>
              <a:gdLst/>
              <a:ahLst/>
              <a:cxnLst/>
              <a:rect l="0" t="0" r="0" b="0"/>
              <a:pathLst>
                <a:path w="2505455" h="2936929">
                  <a:moveTo>
                    <a:pt x="2505455" y="0"/>
                  </a:moveTo>
                  <a:lnTo>
                    <a:pt x="2505455" y="2936929"/>
                  </a:lnTo>
                  <a:lnTo>
                    <a:pt x="0" y="2936929"/>
                  </a:lnTo>
                  <a:lnTo>
                    <a:pt x="250545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4A021">
                <a:alpha val="7215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2" name="Shape 1995">
              <a:extLst>
                <a:ext uri="{FF2B5EF4-FFF2-40B4-BE49-F238E27FC236}">
                  <a16:creationId xmlns:a16="http://schemas.microsoft.com/office/drawing/2014/main" id="{C9EF889F-630A-A5C8-CA9D-3AE482DC64AB}"/>
                </a:ext>
              </a:extLst>
            </p:cNvPr>
            <p:cNvSpPr/>
            <p:nvPr/>
          </p:nvSpPr>
          <p:spPr>
            <a:xfrm>
              <a:off x="7012872" y="0"/>
              <a:ext cx="2131128" cy="6857997"/>
            </a:xfrm>
            <a:custGeom>
              <a:avLst/>
              <a:gdLst/>
              <a:ahLst/>
              <a:cxnLst/>
              <a:rect l="0" t="0" r="0" b="0"/>
              <a:pathLst>
                <a:path w="2131128" h="6857997">
                  <a:moveTo>
                    <a:pt x="0" y="0"/>
                  </a:moveTo>
                  <a:lnTo>
                    <a:pt x="2131128" y="0"/>
                  </a:lnTo>
                  <a:lnTo>
                    <a:pt x="2131128" y="6849802"/>
                  </a:lnTo>
                  <a:lnTo>
                    <a:pt x="1854219" y="6857997"/>
                  </a:lnTo>
                  <a:lnTo>
                    <a:pt x="1854140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F7819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Shape 1996">
              <a:extLst>
                <a:ext uri="{FF2B5EF4-FFF2-40B4-BE49-F238E27FC236}">
                  <a16:creationId xmlns:a16="http://schemas.microsoft.com/office/drawing/2014/main" id="{06BA7938-86E7-269A-5C1E-46E8FE0D4B6B}"/>
                </a:ext>
              </a:extLst>
            </p:cNvPr>
            <p:cNvSpPr/>
            <p:nvPr/>
          </p:nvSpPr>
          <p:spPr>
            <a:xfrm>
              <a:off x="8295132" y="0"/>
              <a:ext cx="848868" cy="6857997"/>
            </a:xfrm>
            <a:custGeom>
              <a:avLst/>
              <a:gdLst/>
              <a:ahLst/>
              <a:cxnLst/>
              <a:rect l="0" t="0" r="0" b="0"/>
              <a:pathLst>
                <a:path w="848868" h="6857997">
                  <a:moveTo>
                    <a:pt x="676516" y="0"/>
                  </a:moveTo>
                  <a:lnTo>
                    <a:pt x="848868" y="0"/>
                  </a:lnTo>
                  <a:lnTo>
                    <a:pt x="848868" y="6857997"/>
                  </a:lnTo>
                  <a:lnTo>
                    <a:pt x="0" y="6857997"/>
                  </a:lnTo>
                  <a:lnTo>
                    <a:pt x="67651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E474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4" name="Shape 1997">
              <a:extLst>
                <a:ext uri="{FF2B5EF4-FFF2-40B4-BE49-F238E27FC236}">
                  <a16:creationId xmlns:a16="http://schemas.microsoft.com/office/drawing/2014/main" id="{13E5E3EB-8617-8594-D8B6-181DF1F119CB}"/>
                </a:ext>
              </a:extLst>
            </p:cNvPr>
            <p:cNvSpPr/>
            <p:nvPr/>
          </p:nvSpPr>
          <p:spPr>
            <a:xfrm>
              <a:off x="8078450" y="0"/>
              <a:ext cx="1065296" cy="6857997"/>
            </a:xfrm>
            <a:custGeom>
              <a:avLst/>
              <a:gdLst/>
              <a:ahLst/>
              <a:cxnLst/>
              <a:rect l="0" t="0" r="0" b="0"/>
              <a:pathLst>
                <a:path w="1065296" h="6857997">
                  <a:moveTo>
                    <a:pt x="0" y="0"/>
                  </a:moveTo>
                  <a:lnTo>
                    <a:pt x="1051081" y="0"/>
                  </a:lnTo>
                  <a:lnTo>
                    <a:pt x="1052670" y="1708428"/>
                  </a:lnTo>
                  <a:cubicBezTo>
                    <a:pt x="1055499" y="2852777"/>
                    <a:pt x="1060973" y="3996079"/>
                    <a:pt x="1063770" y="5140428"/>
                  </a:cubicBezTo>
                  <a:lnTo>
                    <a:pt x="1065296" y="6857997"/>
                  </a:lnTo>
                  <a:lnTo>
                    <a:pt x="93740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6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5" name="Shape 1998">
              <a:extLst>
                <a:ext uri="{FF2B5EF4-FFF2-40B4-BE49-F238E27FC236}">
                  <a16:creationId xmlns:a16="http://schemas.microsoft.com/office/drawing/2014/main" id="{E7FA9700-AB24-478D-3F3C-30EB3DC9BE65}"/>
                </a:ext>
              </a:extLst>
            </p:cNvPr>
            <p:cNvSpPr/>
            <p:nvPr/>
          </p:nvSpPr>
          <p:spPr>
            <a:xfrm>
              <a:off x="8060437" y="4903643"/>
              <a:ext cx="1083563" cy="1954355"/>
            </a:xfrm>
            <a:custGeom>
              <a:avLst/>
              <a:gdLst/>
              <a:ahLst/>
              <a:cxnLst/>
              <a:rect l="0" t="0" r="0" b="0"/>
              <a:pathLst>
                <a:path w="1083563" h="1954355">
                  <a:moveTo>
                    <a:pt x="1083563" y="0"/>
                  </a:moveTo>
                  <a:lnTo>
                    <a:pt x="1083563" y="1949317"/>
                  </a:lnTo>
                  <a:lnTo>
                    <a:pt x="333" y="1954355"/>
                  </a:lnTo>
                  <a:lnTo>
                    <a:pt x="0" y="1954355"/>
                  </a:lnTo>
                  <a:lnTo>
                    <a:pt x="1083563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Rectangle 2003">
              <a:extLst>
                <a:ext uri="{FF2B5EF4-FFF2-40B4-BE49-F238E27FC236}">
                  <a16:creationId xmlns:a16="http://schemas.microsoft.com/office/drawing/2014/main" id="{7B3DA066-285E-13D3-582E-CD9417EB4CE7}"/>
                </a:ext>
              </a:extLst>
            </p:cNvPr>
            <p:cNvSpPr/>
            <p:nvPr/>
          </p:nvSpPr>
          <p:spPr>
            <a:xfrm>
              <a:off x="1915033" y="750275"/>
              <a:ext cx="6492629" cy="519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3200" b="1" kern="100" dirty="0">
                  <a:solidFill>
                    <a:srgbClr val="3F7819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 інтернатура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2004">
              <a:extLst>
                <a:ext uri="{FF2B5EF4-FFF2-40B4-BE49-F238E27FC236}">
                  <a16:creationId xmlns:a16="http://schemas.microsoft.com/office/drawing/2014/main" id="{AED13277-723D-2969-BDDC-5A7AD6426B69}"/>
                </a:ext>
              </a:extLst>
            </p:cNvPr>
            <p:cNvSpPr/>
            <p:nvPr/>
          </p:nvSpPr>
          <p:spPr>
            <a:xfrm>
              <a:off x="701040" y="2288510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2005">
              <a:extLst>
                <a:ext uri="{FF2B5EF4-FFF2-40B4-BE49-F238E27FC236}">
                  <a16:creationId xmlns:a16="http://schemas.microsoft.com/office/drawing/2014/main" id="{38744C81-69EB-C2B0-4D70-E0E04DA14C2D}"/>
                </a:ext>
              </a:extLst>
            </p:cNvPr>
            <p:cNvSpPr/>
            <p:nvPr/>
          </p:nvSpPr>
          <p:spPr>
            <a:xfrm>
              <a:off x="1044245" y="2260962"/>
              <a:ext cx="159163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Правильна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2006">
              <a:extLst>
                <a:ext uri="{FF2B5EF4-FFF2-40B4-BE49-F238E27FC236}">
                  <a16:creationId xmlns:a16="http://schemas.microsoft.com/office/drawing/2014/main" id="{DC9444EB-706D-7A25-75F3-7C40215ED91F}"/>
                </a:ext>
              </a:extLst>
            </p:cNvPr>
            <p:cNvSpPr/>
            <p:nvPr/>
          </p:nvSpPr>
          <p:spPr>
            <a:xfrm>
              <a:off x="2239010" y="2260962"/>
              <a:ext cx="131830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відповідь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2007">
              <a:extLst>
                <a:ext uri="{FF2B5EF4-FFF2-40B4-BE49-F238E27FC236}">
                  <a16:creationId xmlns:a16="http://schemas.microsoft.com/office/drawing/2014/main" id="{D377B2EB-E9C9-819A-A595-9F7D44776A56}"/>
                </a:ext>
              </a:extLst>
            </p:cNvPr>
            <p:cNvSpPr/>
            <p:nvPr/>
          </p:nvSpPr>
          <p:spPr>
            <a:xfrm>
              <a:off x="3300095" y="2260962"/>
              <a:ext cx="26380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Б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2008">
              <a:extLst>
                <a:ext uri="{FF2B5EF4-FFF2-40B4-BE49-F238E27FC236}">
                  <a16:creationId xmlns:a16="http://schemas.microsoft.com/office/drawing/2014/main" id="{4865A51F-CC26-3EDB-CE4D-999A693B20C2}"/>
                </a:ext>
              </a:extLst>
            </p:cNvPr>
            <p:cNvSpPr/>
            <p:nvPr/>
          </p:nvSpPr>
          <p:spPr>
            <a:xfrm>
              <a:off x="929945" y="2667056"/>
              <a:ext cx="165727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Виконання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2009">
              <a:extLst>
                <a:ext uri="{FF2B5EF4-FFF2-40B4-BE49-F238E27FC236}">
                  <a16:creationId xmlns:a16="http://schemas.microsoft.com/office/drawing/2014/main" id="{40F11133-82B3-C952-DE5F-C882DCCB2C69}"/>
                </a:ext>
              </a:extLst>
            </p:cNvPr>
            <p:cNvSpPr/>
            <p:nvPr/>
          </p:nvSpPr>
          <p:spPr>
            <a:xfrm>
              <a:off x="2511806" y="2667056"/>
              <a:ext cx="162376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обов’язків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2010">
              <a:extLst>
                <a:ext uri="{FF2B5EF4-FFF2-40B4-BE49-F238E27FC236}">
                  <a16:creationId xmlns:a16="http://schemas.microsoft.com/office/drawing/2014/main" id="{15453560-4661-F093-3DCF-684675BF5D14}"/>
                </a:ext>
              </a:extLst>
            </p:cNvPr>
            <p:cNvSpPr/>
            <p:nvPr/>
          </p:nvSpPr>
          <p:spPr>
            <a:xfrm>
              <a:off x="4071239" y="2667056"/>
              <a:ext cx="138546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2011">
              <a:extLst>
                <a:ext uri="{FF2B5EF4-FFF2-40B4-BE49-F238E27FC236}">
                  <a16:creationId xmlns:a16="http://schemas.microsoft.com/office/drawing/2014/main" id="{895EAFAA-F6F5-1D84-8900-ABCB061CDB04}"/>
                </a:ext>
              </a:extLst>
            </p:cNvPr>
            <p:cNvSpPr/>
            <p:nvPr/>
          </p:nvSpPr>
          <p:spPr>
            <a:xfrm>
              <a:off x="5449189" y="2667056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-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2012">
              <a:extLst>
                <a:ext uri="{FF2B5EF4-FFF2-40B4-BE49-F238E27FC236}">
                  <a16:creationId xmlns:a16="http://schemas.microsoft.com/office/drawing/2014/main" id="{8C19583D-59B9-F1E0-BE58-34B3CC1AF474}"/>
                </a:ext>
              </a:extLst>
            </p:cNvPr>
            <p:cNvSpPr/>
            <p:nvPr/>
          </p:nvSpPr>
          <p:spPr>
            <a:xfrm>
              <a:off x="5542153" y="2667056"/>
              <a:ext cx="176085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наставника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2013">
              <a:extLst>
                <a:ext uri="{FF2B5EF4-FFF2-40B4-BE49-F238E27FC236}">
                  <a16:creationId xmlns:a16="http://schemas.microsoft.com/office/drawing/2014/main" id="{1B99A87E-4ABE-EFAF-743D-8A0A5F78AF3C}"/>
                </a:ext>
              </a:extLst>
            </p:cNvPr>
            <p:cNvSpPr/>
            <p:nvPr/>
          </p:nvSpPr>
          <p:spPr>
            <a:xfrm>
              <a:off x="701040" y="2971856"/>
              <a:ext cx="211322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покладається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2014">
              <a:extLst>
                <a:ext uri="{FF2B5EF4-FFF2-40B4-BE49-F238E27FC236}">
                  <a16:creationId xmlns:a16="http://schemas.microsoft.com/office/drawing/2014/main" id="{524E67DB-ED24-9202-B619-99C00AB1953D}"/>
                </a:ext>
              </a:extLst>
            </p:cNvPr>
            <p:cNvSpPr/>
            <p:nvPr/>
          </p:nvSpPr>
          <p:spPr>
            <a:xfrm>
              <a:off x="2600198" y="2971856"/>
              <a:ext cx="36215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2015">
              <a:extLst>
                <a:ext uri="{FF2B5EF4-FFF2-40B4-BE49-F238E27FC236}">
                  <a16:creationId xmlns:a16="http://schemas.microsoft.com/office/drawing/2014/main" id="{73A5A110-37C3-C351-A3DB-A7E20BA018A3}"/>
                </a:ext>
              </a:extLst>
            </p:cNvPr>
            <p:cNvSpPr/>
            <p:nvPr/>
          </p:nvSpPr>
          <p:spPr>
            <a:xfrm>
              <a:off x="3184271" y="2971856"/>
              <a:ext cx="218634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2016">
              <a:extLst>
                <a:ext uri="{FF2B5EF4-FFF2-40B4-BE49-F238E27FC236}">
                  <a16:creationId xmlns:a16="http://schemas.microsoft.com/office/drawing/2014/main" id="{698C2D7F-ACAE-E2AF-7E4F-7A21C4A5B3E4}"/>
                </a:ext>
              </a:extLst>
            </p:cNvPr>
            <p:cNvSpPr/>
            <p:nvPr/>
          </p:nvSpPr>
          <p:spPr>
            <a:xfrm>
              <a:off x="5138293" y="2971856"/>
              <a:ext cx="17307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працівника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2017">
              <a:extLst>
                <a:ext uri="{FF2B5EF4-FFF2-40B4-BE49-F238E27FC236}">
                  <a16:creationId xmlns:a16="http://schemas.microsoft.com/office/drawing/2014/main" id="{48E4D05A-BCEF-BB6E-071D-006C37B544CE}"/>
                </a:ext>
              </a:extLst>
            </p:cNvPr>
            <p:cNvSpPr/>
            <p:nvPr/>
          </p:nvSpPr>
          <p:spPr>
            <a:xfrm>
              <a:off x="6749543" y="2971856"/>
              <a:ext cx="15367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2018">
              <a:extLst>
                <a:ext uri="{FF2B5EF4-FFF2-40B4-BE49-F238E27FC236}">
                  <a16:creationId xmlns:a16="http://schemas.microsoft.com/office/drawing/2014/main" id="{4B9B3D9C-2A70-A49D-F9E2-A8884F1FEBE4}"/>
                </a:ext>
              </a:extLst>
            </p:cNvPr>
            <p:cNvSpPr/>
            <p:nvPr/>
          </p:nvSpPr>
          <p:spPr>
            <a:xfrm>
              <a:off x="701040" y="3276432"/>
              <a:ext cx="1426096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досвідом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2019">
              <a:extLst>
                <a:ext uri="{FF2B5EF4-FFF2-40B4-BE49-F238E27FC236}">
                  <a16:creationId xmlns:a16="http://schemas.microsoft.com/office/drawing/2014/main" id="{BF138EAA-DB95-A259-F052-A82099B57ECA}"/>
                </a:ext>
              </a:extLst>
            </p:cNvPr>
            <p:cNvSpPr/>
            <p:nvPr/>
          </p:nvSpPr>
          <p:spPr>
            <a:xfrm>
              <a:off x="1915922" y="3276432"/>
              <a:ext cx="1951731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2020">
              <a:extLst>
                <a:ext uri="{FF2B5EF4-FFF2-40B4-BE49-F238E27FC236}">
                  <a16:creationId xmlns:a16="http://schemas.microsoft.com/office/drawing/2014/main" id="{25700428-F04D-1042-3236-F26D7B473C53}"/>
                </a:ext>
              </a:extLst>
            </p:cNvPr>
            <p:cNvSpPr/>
            <p:nvPr/>
          </p:nvSpPr>
          <p:spPr>
            <a:xfrm>
              <a:off x="3525647" y="3276432"/>
              <a:ext cx="1615880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діяльності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2021">
              <a:extLst>
                <a:ext uri="{FF2B5EF4-FFF2-40B4-BE49-F238E27FC236}">
                  <a16:creationId xmlns:a16="http://schemas.microsoft.com/office/drawing/2014/main" id="{1157C99E-5F4F-DC29-1E0F-198D014097F4}"/>
                </a:ext>
              </a:extLst>
            </p:cNvPr>
            <p:cNvSpPr/>
            <p:nvPr/>
          </p:nvSpPr>
          <p:spPr>
            <a:xfrm flipH="1">
              <a:off x="4682227" y="3276432"/>
              <a:ext cx="58302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 dirty="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2022">
              <a:extLst>
                <a:ext uri="{FF2B5EF4-FFF2-40B4-BE49-F238E27FC236}">
                  <a16:creationId xmlns:a16="http://schemas.microsoft.com/office/drawing/2014/main" id="{0081C3CA-8F29-8E93-A78F-3F60BCC47FCE}"/>
                </a:ext>
              </a:extLst>
            </p:cNvPr>
            <p:cNvSpPr/>
            <p:nvPr/>
          </p:nvSpPr>
          <p:spPr>
            <a:xfrm>
              <a:off x="4975225" y="3276432"/>
              <a:ext cx="353242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як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2023">
              <a:extLst>
                <a:ext uri="{FF2B5EF4-FFF2-40B4-BE49-F238E27FC236}">
                  <a16:creationId xmlns:a16="http://schemas.microsoft.com/office/drawing/2014/main" id="{50981FF1-DAA8-242E-979E-0E19FC6E64A1}"/>
                </a:ext>
              </a:extLst>
            </p:cNvPr>
            <p:cNvSpPr/>
            <p:nvPr/>
          </p:nvSpPr>
          <p:spPr>
            <a:xfrm>
              <a:off x="5383657" y="3276432"/>
              <a:ext cx="1411184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правило,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2024">
              <a:extLst>
                <a:ext uri="{FF2B5EF4-FFF2-40B4-BE49-F238E27FC236}">
                  <a16:creationId xmlns:a16="http://schemas.microsoft.com/office/drawing/2014/main" id="{7E2FAA37-D5F7-7E82-549B-6A2178E4B2A6}"/>
                </a:ext>
              </a:extLst>
            </p:cNvPr>
            <p:cNvSpPr/>
            <p:nvPr/>
          </p:nvSpPr>
          <p:spPr>
            <a:xfrm>
              <a:off x="6586474" y="3276432"/>
              <a:ext cx="371852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2025">
              <a:extLst>
                <a:ext uri="{FF2B5EF4-FFF2-40B4-BE49-F238E27FC236}">
                  <a16:creationId xmlns:a16="http://schemas.microsoft.com/office/drawing/2014/main" id="{3924949D-0805-BFC7-D915-5F4A36251941}"/>
                </a:ext>
              </a:extLst>
            </p:cNvPr>
            <p:cNvSpPr/>
            <p:nvPr/>
          </p:nvSpPr>
          <p:spPr>
            <a:xfrm>
              <a:off x="701040" y="3581837"/>
              <a:ext cx="104561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менше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2026">
              <a:extLst>
                <a:ext uri="{FF2B5EF4-FFF2-40B4-BE49-F238E27FC236}">
                  <a16:creationId xmlns:a16="http://schemas.microsoft.com/office/drawing/2014/main" id="{E94AF50B-1066-CF6D-39F0-9C9B39DB0357}"/>
                </a:ext>
              </a:extLst>
            </p:cNvPr>
            <p:cNvSpPr/>
            <p:nvPr/>
          </p:nvSpPr>
          <p:spPr>
            <a:xfrm>
              <a:off x="1605026" y="3581837"/>
              <a:ext cx="83134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п’яти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2027">
              <a:extLst>
                <a:ext uri="{FF2B5EF4-FFF2-40B4-BE49-F238E27FC236}">
                  <a16:creationId xmlns:a16="http://schemas.microsoft.com/office/drawing/2014/main" id="{51EEB0A0-0592-69ED-20F2-119C6A9561CC}"/>
                </a:ext>
              </a:extLst>
            </p:cNvPr>
            <p:cNvSpPr/>
            <p:nvPr/>
          </p:nvSpPr>
          <p:spPr>
            <a:xfrm>
              <a:off x="2347214" y="3581837"/>
              <a:ext cx="81509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років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2029">
              <a:extLst>
                <a:ext uri="{FF2B5EF4-FFF2-40B4-BE49-F238E27FC236}">
                  <a16:creationId xmlns:a16="http://schemas.microsoft.com/office/drawing/2014/main" id="{C99528D6-ECF2-615E-24BE-237A149492DC}"/>
                </a:ext>
              </a:extLst>
            </p:cNvPr>
            <p:cNvSpPr/>
            <p:nvPr/>
          </p:nvSpPr>
          <p:spPr>
            <a:xfrm>
              <a:off x="3170555" y="3581837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(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2030">
              <a:extLst>
                <a:ext uri="{FF2B5EF4-FFF2-40B4-BE49-F238E27FC236}">
                  <a16:creationId xmlns:a16="http://schemas.microsoft.com/office/drawing/2014/main" id="{E7118D89-F810-10DD-63B3-BA626C3F3D33}"/>
                </a:ext>
              </a:extLst>
            </p:cNvPr>
            <p:cNvSpPr/>
            <p:nvPr/>
          </p:nvSpPr>
          <p:spPr>
            <a:xfrm>
              <a:off x="3263519" y="3581837"/>
              <a:ext cx="98265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стаття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2031">
              <a:extLst>
                <a:ext uri="{FF2B5EF4-FFF2-40B4-BE49-F238E27FC236}">
                  <a16:creationId xmlns:a16="http://schemas.microsoft.com/office/drawing/2014/main" id="{93592125-74FF-535E-DF94-AC9C21D98208}"/>
                </a:ext>
              </a:extLst>
            </p:cNvPr>
            <p:cNvSpPr/>
            <p:nvPr/>
          </p:nvSpPr>
          <p:spPr>
            <a:xfrm>
              <a:off x="4120007" y="3581837"/>
              <a:ext cx="355740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23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2032">
              <a:extLst>
                <a:ext uri="{FF2B5EF4-FFF2-40B4-BE49-F238E27FC236}">
                  <a16:creationId xmlns:a16="http://schemas.microsoft.com/office/drawing/2014/main" id="{552110B2-9C02-28DC-55C4-FCEFCF30E5FA}"/>
                </a:ext>
              </a:extLst>
            </p:cNvPr>
            <p:cNvSpPr/>
            <p:nvPr/>
          </p:nvSpPr>
          <p:spPr>
            <a:xfrm>
              <a:off x="4505579" y="3581837"/>
              <a:ext cx="18481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2033">
              <a:extLst>
                <a:ext uri="{FF2B5EF4-FFF2-40B4-BE49-F238E27FC236}">
                  <a16:creationId xmlns:a16="http://schemas.microsoft.com/office/drawing/2014/main" id="{17F8F8E9-D6BE-BA67-AB10-6E1374BB74C9}"/>
                </a:ext>
              </a:extLst>
            </p:cNvPr>
            <p:cNvSpPr/>
            <p:nvPr/>
          </p:nvSpPr>
          <p:spPr>
            <a:xfrm>
              <a:off x="4644517" y="3581837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7" name="Rectangle 2034">
              <a:extLst>
                <a:ext uri="{FF2B5EF4-FFF2-40B4-BE49-F238E27FC236}">
                  <a16:creationId xmlns:a16="http://schemas.microsoft.com/office/drawing/2014/main" id="{AC597DCF-D3AC-7C4B-0803-22F7BD7E09C1}"/>
                </a:ext>
              </a:extLst>
            </p:cNvPr>
            <p:cNvSpPr/>
            <p:nvPr/>
          </p:nvSpPr>
          <p:spPr>
            <a:xfrm>
              <a:off x="4854829" y="3581837"/>
              <a:ext cx="17737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2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2035">
              <a:extLst>
                <a:ext uri="{FF2B5EF4-FFF2-40B4-BE49-F238E27FC236}">
                  <a16:creationId xmlns:a16="http://schemas.microsoft.com/office/drawing/2014/main" id="{F7879927-5F4D-A192-EC9C-887D3B95A01B}"/>
                </a:ext>
              </a:extLst>
            </p:cNvPr>
            <p:cNvSpPr/>
            <p:nvPr/>
          </p:nvSpPr>
          <p:spPr>
            <a:xfrm>
              <a:off x="5104765" y="3581837"/>
              <a:ext cx="37165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2036">
              <a:extLst>
                <a:ext uri="{FF2B5EF4-FFF2-40B4-BE49-F238E27FC236}">
                  <a16:creationId xmlns:a16="http://schemas.microsoft.com/office/drawing/2014/main" id="{751B7CC6-C619-E3CF-C395-734DF03B0B85}"/>
                </a:ext>
              </a:extLst>
            </p:cNvPr>
            <p:cNvSpPr/>
            <p:nvPr/>
          </p:nvSpPr>
          <p:spPr>
            <a:xfrm>
              <a:off x="5501005" y="3581837"/>
              <a:ext cx="76263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«Про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2037">
              <a:extLst>
                <a:ext uri="{FF2B5EF4-FFF2-40B4-BE49-F238E27FC236}">
                  <a16:creationId xmlns:a16="http://schemas.microsoft.com/office/drawing/2014/main" id="{AB85A3CB-3B7A-2CE3-211E-BC518692452D}"/>
                </a:ext>
              </a:extLst>
            </p:cNvPr>
            <p:cNvSpPr/>
            <p:nvPr/>
          </p:nvSpPr>
          <p:spPr>
            <a:xfrm>
              <a:off x="6191377" y="3581837"/>
              <a:ext cx="89599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повну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1" name="Rectangle 2038">
              <a:extLst>
                <a:ext uri="{FF2B5EF4-FFF2-40B4-BE49-F238E27FC236}">
                  <a16:creationId xmlns:a16="http://schemas.microsoft.com/office/drawing/2014/main" id="{CBEBF00E-BD6B-5856-E161-F24786E54392}"/>
                </a:ext>
              </a:extLst>
            </p:cNvPr>
            <p:cNvSpPr/>
            <p:nvPr/>
          </p:nvSpPr>
          <p:spPr>
            <a:xfrm>
              <a:off x="701040" y="3886637"/>
              <a:ext cx="136650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загальну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2" name="Rectangle 2039">
              <a:extLst>
                <a:ext uri="{FF2B5EF4-FFF2-40B4-BE49-F238E27FC236}">
                  <a16:creationId xmlns:a16="http://schemas.microsoft.com/office/drawing/2014/main" id="{AA73853E-753F-F8C5-126E-FB6B6BE0607F}"/>
                </a:ext>
              </a:extLst>
            </p:cNvPr>
            <p:cNvSpPr/>
            <p:nvPr/>
          </p:nvSpPr>
          <p:spPr>
            <a:xfrm>
              <a:off x="1803146" y="3886637"/>
              <a:ext cx="135499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середню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3" name="Rectangle 2040">
              <a:extLst>
                <a:ext uri="{FF2B5EF4-FFF2-40B4-BE49-F238E27FC236}">
                  <a16:creationId xmlns:a16="http://schemas.microsoft.com/office/drawing/2014/main" id="{E99A0118-F557-AED1-341C-EAFC368CE115}"/>
                </a:ext>
              </a:extLst>
            </p:cNvPr>
            <p:cNvSpPr/>
            <p:nvPr/>
          </p:nvSpPr>
          <p:spPr>
            <a:xfrm>
              <a:off x="2900807" y="3886637"/>
              <a:ext cx="94169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освіту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4" name="Rectangle 2041">
              <a:extLst>
                <a:ext uri="{FF2B5EF4-FFF2-40B4-BE49-F238E27FC236}">
                  <a16:creationId xmlns:a16="http://schemas.microsoft.com/office/drawing/2014/main" id="{8633D879-7AC8-A514-0089-C6DAFDF658E9}"/>
                </a:ext>
              </a:extLst>
            </p:cNvPr>
            <p:cNvSpPr/>
            <p:nvPr/>
          </p:nvSpPr>
          <p:spPr>
            <a:xfrm>
              <a:off x="3609467" y="3886637"/>
              <a:ext cx="30259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»)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5424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709FD17-B860-B9D6-ACF5-BA6C7FCFB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4" name="Group 13879">
            <a:extLst>
              <a:ext uri="{FF2B5EF4-FFF2-40B4-BE49-F238E27FC236}">
                <a16:creationId xmlns:a16="http://schemas.microsoft.com/office/drawing/2014/main" id="{E9FE80DA-E75B-C7C8-224B-C854E35C7A24}"/>
              </a:ext>
            </a:extLst>
          </p:cNvPr>
          <p:cNvGrpSpPr/>
          <p:nvPr/>
        </p:nvGrpSpPr>
        <p:grpSpPr>
          <a:xfrm>
            <a:off x="1066800" y="822960"/>
            <a:ext cx="10058400" cy="5392446"/>
            <a:chOff x="0" y="0"/>
            <a:chExt cx="9144001" cy="6858000"/>
          </a:xfrm>
        </p:grpSpPr>
        <p:pic>
          <p:nvPicPr>
            <p:cNvPr id="5" name="Picture 14258">
              <a:extLst>
                <a:ext uri="{FF2B5EF4-FFF2-40B4-BE49-F238E27FC236}">
                  <a16:creationId xmlns:a16="http://schemas.microsoft.com/office/drawing/2014/main" id="{D41DFE71-B227-BC12-0B0D-EF305973B55A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Shape 2045">
              <a:extLst>
                <a:ext uri="{FF2B5EF4-FFF2-40B4-BE49-F238E27FC236}">
                  <a16:creationId xmlns:a16="http://schemas.microsoft.com/office/drawing/2014/main" id="{860E92D1-2B3A-4EBC-9071-B29F58B2FD51}"/>
                </a:ext>
              </a:extLst>
            </p:cNvPr>
            <p:cNvSpPr/>
            <p:nvPr/>
          </p:nvSpPr>
          <p:spPr>
            <a:xfrm>
              <a:off x="0" y="4069782"/>
              <a:ext cx="446591" cy="2788216"/>
            </a:xfrm>
            <a:custGeom>
              <a:avLst/>
              <a:gdLst/>
              <a:ahLst/>
              <a:cxnLst/>
              <a:rect l="0" t="0" r="0" b="0"/>
              <a:pathLst>
                <a:path w="446591" h="2788216">
                  <a:moveTo>
                    <a:pt x="0" y="0"/>
                  </a:moveTo>
                  <a:lnTo>
                    <a:pt x="446591" y="2788216"/>
                  </a:lnTo>
                  <a:lnTo>
                    <a:pt x="0" y="278821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7" name="Shape 2046">
              <a:extLst>
                <a:ext uri="{FF2B5EF4-FFF2-40B4-BE49-F238E27FC236}">
                  <a16:creationId xmlns:a16="http://schemas.microsoft.com/office/drawing/2014/main" id="{694C3CDD-0062-A3FF-96EA-1A4D47EE3904}"/>
                </a:ext>
              </a:extLst>
            </p:cNvPr>
            <p:cNvSpPr/>
            <p:nvPr/>
          </p:nvSpPr>
          <p:spPr>
            <a:xfrm>
              <a:off x="5131542" y="4182281"/>
              <a:ext cx="4012458" cy="2675719"/>
            </a:xfrm>
            <a:custGeom>
              <a:avLst/>
              <a:gdLst/>
              <a:ahLst/>
              <a:cxnLst/>
              <a:rect l="0" t="0" r="0" b="0"/>
              <a:pathLst>
                <a:path w="4012458" h="2675719">
                  <a:moveTo>
                    <a:pt x="0" y="2675719"/>
                  </a:moveTo>
                  <a:lnTo>
                    <a:pt x="4012458" y="0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8" name="Shape 2047">
              <a:extLst>
                <a:ext uri="{FF2B5EF4-FFF2-40B4-BE49-F238E27FC236}">
                  <a16:creationId xmlns:a16="http://schemas.microsoft.com/office/drawing/2014/main" id="{9B5A5883-F27E-F494-1596-143FAA19F4B7}"/>
                </a:ext>
              </a:extLst>
            </p:cNvPr>
            <p:cNvSpPr/>
            <p:nvPr/>
          </p:nvSpPr>
          <p:spPr>
            <a:xfrm>
              <a:off x="7042404" y="0"/>
              <a:ext cx="1219200" cy="6857999"/>
            </a:xfrm>
            <a:custGeom>
              <a:avLst/>
              <a:gdLst/>
              <a:ahLst/>
              <a:cxnLst/>
              <a:rect l="0" t="0" r="0" b="0"/>
              <a:pathLst>
                <a:path w="1219200" h="6857999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9" name="Shape 2048">
              <a:extLst>
                <a:ext uri="{FF2B5EF4-FFF2-40B4-BE49-F238E27FC236}">
                  <a16:creationId xmlns:a16="http://schemas.microsoft.com/office/drawing/2014/main" id="{25C2EF87-ED24-9484-F2DE-70C9E6FE70F2}"/>
                </a:ext>
              </a:extLst>
            </p:cNvPr>
            <p:cNvSpPr/>
            <p:nvPr/>
          </p:nvSpPr>
          <p:spPr>
            <a:xfrm>
              <a:off x="6891728" y="0"/>
              <a:ext cx="2252272" cy="6857999"/>
            </a:xfrm>
            <a:custGeom>
              <a:avLst/>
              <a:gdLst/>
              <a:ahLst/>
              <a:cxnLst/>
              <a:rect l="0" t="0" r="0" b="0"/>
              <a:pathLst>
                <a:path w="2252272" h="6857999">
                  <a:moveTo>
                    <a:pt x="2023164" y="0"/>
                  </a:moveTo>
                  <a:lnTo>
                    <a:pt x="2252272" y="8226"/>
                  </a:lnTo>
                  <a:lnTo>
                    <a:pt x="2252272" y="6857999"/>
                  </a:lnTo>
                  <a:lnTo>
                    <a:pt x="0" y="6857999"/>
                  </a:lnTo>
                  <a:lnTo>
                    <a:pt x="202316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3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0" name="Shape 2049">
              <a:extLst>
                <a:ext uri="{FF2B5EF4-FFF2-40B4-BE49-F238E27FC236}">
                  <a16:creationId xmlns:a16="http://schemas.microsoft.com/office/drawing/2014/main" id="{7C9A5C5E-0271-385F-019A-F8B2518D6661}"/>
                </a:ext>
              </a:extLst>
            </p:cNvPr>
            <p:cNvSpPr/>
            <p:nvPr/>
          </p:nvSpPr>
          <p:spPr>
            <a:xfrm>
              <a:off x="7207073" y="0"/>
              <a:ext cx="1936928" cy="6857997"/>
            </a:xfrm>
            <a:custGeom>
              <a:avLst/>
              <a:gdLst/>
              <a:ahLst/>
              <a:cxnLst/>
              <a:rect l="0" t="0" r="0" b="0"/>
              <a:pathLst>
                <a:path w="1936928" h="6857997">
                  <a:moveTo>
                    <a:pt x="0" y="0"/>
                  </a:moveTo>
                  <a:lnTo>
                    <a:pt x="1936928" y="0"/>
                  </a:lnTo>
                  <a:lnTo>
                    <a:pt x="1936928" y="6857997"/>
                  </a:lnTo>
                  <a:lnTo>
                    <a:pt x="120032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2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1" name="Shape 2050">
              <a:extLst>
                <a:ext uri="{FF2B5EF4-FFF2-40B4-BE49-F238E27FC236}">
                  <a16:creationId xmlns:a16="http://schemas.microsoft.com/office/drawing/2014/main" id="{739A613A-48C8-0EEE-BB12-F761D56CD886}"/>
                </a:ext>
              </a:extLst>
            </p:cNvPr>
            <p:cNvSpPr/>
            <p:nvPr/>
          </p:nvSpPr>
          <p:spPr>
            <a:xfrm>
              <a:off x="6638545" y="3921069"/>
              <a:ext cx="2505455" cy="2936929"/>
            </a:xfrm>
            <a:custGeom>
              <a:avLst/>
              <a:gdLst/>
              <a:ahLst/>
              <a:cxnLst/>
              <a:rect l="0" t="0" r="0" b="0"/>
              <a:pathLst>
                <a:path w="2505455" h="2936929">
                  <a:moveTo>
                    <a:pt x="2505455" y="0"/>
                  </a:moveTo>
                  <a:lnTo>
                    <a:pt x="2505455" y="2936929"/>
                  </a:lnTo>
                  <a:lnTo>
                    <a:pt x="0" y="2936929"/>
                  </a:lnTo>
                  <a:lnTo>
                    <a:pt x="250545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4A021">
                <a:alpha val="7215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2" name="Shape 2051">
              <a:extLst>
                <a:ext uri="{FF2B5EF4-FFF2-40B4-BE49-F238E27FC236}">
                  <a16:creationId xmlns:a16="http://schemas.microsoft.com/office/drawing/2014/main" id="{F9DBE1FA-0B98-D633-909C-E41FC9FF9205}"/>
                </a:ext>
              </a:extLst>
            </p:cNvPr>
            <p:cNvSpPr/>
            <p:nvPr/>
          </p:nvSpPr>
          <p:spPr>
            <a:xfrm>
              <a:off x="7012872" y="0"/>
              <a:ext cx="2131128" cy="6857997"/>
            </a:xfrm>
            <a:custGeom>
              <a:avLst/>
              <a:gdLst/>
              <a:ahLst/>
              <a:cxnLst/>
              <a:rect l="0" t="0" r="0" b="0"/>
              <a:pathLst>
                <a:path w="2131128" h="6857997">
                  <a:moveTo>
                    <a:pt x="0" y="0"/>
                  </a:moveTo>
                  <a:lnTo>
                    <a:pt x="2131128" y="0"/>
                  </a:lnTo>
                  <a:lnTo>
                    <a:pt x="2131128" y="6849802"/>
                  </a:lnTo>
                  <a:lnTo>
                    <a:pt x="1854219" y="6857997"/>
                  </a:lnTo>
                  <a:lnTo>
                    <a:pt x="1854140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F7819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Shape 2052">
              <a:extLst>
                <a:ext uri="{FF2B5EF4-FFF2-40B4-BE49-F238E27FC236}">
                  <a16:creationId xmlns:a16="http://schemas.microsoft.com/office/drawing/2014/main" id="{86CDC8E0-3D44-EE5D-C38D-7A6DAA2BA853}"/>
                </a:ext>
              </a:extLst>
            </p:cNvPr>
            <p:cNvSpPr/>
            <p:nvPr/>
          </p:nvSpPr>
          <p:spPr>
            <a:xfrm>
              <a:off x="8295132" y="0"/>
              <a:ext cx="848868" cy="6857997"/>
            </a:xfrm>
            <a:custGeom>
              <a:avLst/>
              <a:gdLst/>
              <a:ahLst/>
              <a:cxnLst/>
              <a:rect l="0" t="0" r="0" b="0"/>
              <a:pathLst>
                <a:path w="848868" h="6857997">
                  <a:moveTo>
                    <a:pt x="676516" y="0"/>
                  </a:moveTo>
                  <a:lnTo>
                    <a:pt x="848868" y="0"/>
                  </a:lnTo>
                  <a:lnTo>
                    <a:pt x="848868" y="6857997"/>
                  </a:lnTo>
                  <a:lnTo>
                    <a:pt x="0" y="6857997"/>
                  </a:lnTo>
                  <a:lnTo>
                    <a:pt x="67651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E474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4" name="Shape 2053">
              <a:extLst>
                <a:ext uri="{FF2B5EF4-FFF2-40B4-BE49-F238E27FC236}">
                  <a16:creationId xmlns:a16="http://schemas.microsoft.com/office/drawing/2014/main" id="{0106064F-5067-5A49-C1CF-558EDB7A3FA7}"/>
                </a:ext>
              </a:extLst>
            </p:cNvPr>
            <p:cNvSpPr/>
            <p:nvPr/>
          </p:nvSpPr>
          <p:spPr>
            <a:xfrm>
              <a:off x="8078450" y="0"/>
              <a:ext cx="1065296" cy="6857997"/>
            </a:xfrm>
            <a:custGeom>
              <a:avLst/>
              <a:gdLst/>
              <a:ahLst/>
              <a:cxnLst/>
              <a:rect l="0" t="0" r="0" b="0"/>
              <a:pathLst>
                <a:path w="1065296" h="6857997">
                  <a:moveTo>
                    <a:pt x="0" y="0"/>
                  </a:moveTo>
                  <a:lnTo>
                    <a:pt x="1051081" y="0"/>
                  </a:lnTo>
                  <a:lnTo>
                    <a:pt x="1052670" y="1708428"/>
                  </a:lnTo>
                  <a:cubicBezTo>
                    <a:pt x="1055499" y="2852777"/>
                    <a:pt x="1060973" y="3996079"/>
                    <a:pt x="1063770" y="5140428"/>
                  </a:cubicBezTo>
                  <a:lnTo>
                    <a:pt x="1065296" y="6857997"/>
                  </a:lnTo>
                  <a:lnTo>
                    <a:pt x="93740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6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5" name="Shape 2054">
              <a:extLst>
                <a:ext uri="{FF2B5EF4-FFF2-40B4-BE49-F238E27FC236}">
                  <a16:creationId xmlns:a16="http://schemas.microsoft.com/office/drawing/2014/main" id="{50A75B93-E12D-0DEF-150E-E0A33D73DE1B}"/>
                </a:ext>
              </a:extLst>
            </p:cNvPr>
            <p:cNvSpPr/>
            <p:nvPr/>
          </p:nvSpPr>
          <p:spPr>
            <a:xfrm>
              <a:off x="8060437" y="4903643"/>
              <a:ext cx="1083563" cy="1954355"/>
            </a:xfrm>
            <a:custGeom>
              <a:avLst/>
              <a:gdLst/>
              <a:ahLst/>
              <a:cxnLst/>
              <a:rect l="0" t="0" r="0" b="0"/>
              <a:pathLst>
                <a:path w="1083563" h="1954355">
                  <a:moveTo>
                    <a:pt x="1083563" y="0"/>
                  </a:moveTo>
                  <a:lnTo>
                    <a:pt x="1083563" y="1949317"/>
                  </a:lnTo>
                  <a:lnTo>
                    <a:pt x="333" y="1954355"/>
                  </a:lnTo>
                  <a:lnTo>
                    <a:pt x="0" y="1954355"/>
                  </a:lnTo>
                  <a:lnTo>
                    <a:pt x="1083563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Rectangle 2059">
              <a:extLst>
                <a:ext uri="{FF2B5EF4-FFF2-40B4-BE49-F238E27FC236}">
                  <a16:creationId xmlns:a16="http://schemas.microsoft.com/office/drawing/2014/main" id="{C8C7E6ED-AD47-0D1F-84DB-36FBF07BE947}"/>
                </a:ext>
              </a:extLst>
            </p:cNvPr>
            <p:cNvSpPr/>
            <p:nvPr/>
          </p:nvSpPr>
          <p:spPr>
            <a:xfrm>
              <a:off x="1878457" y="750275"/>
              <a:ext cx="6492629" cy="519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3200" b="1" kern="100">
                  <a:solidFill>
                    <a:srgbClr val="3F7819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 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2060">
              <a:extLst>
                <a:ext uri="{FF2B5EF4-FFF2-40B4-BE49-F238E27FC236}">
                  <a16:creationId xmlns:a16="http://schemas.microsoft.com/office/drawing/2014/main" id="{65A128DD-A043-904F-66DB-37DBF56E9D1A}"/>
                </a:ext>
              </a:extLst>
            </p:cNvPr>
            <p:cNvSpPr/>
            <p:nvPr/>
          </p:nvSpPr>
          <p:spPr>
            <a:xfrm>
              <a:off x="701040" y="2288510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2061">
              <a:extLst>
                <a:ext uri="{FF2B5EF4-FFF2-40B4-BE49-F238E27FC236}">
                  <a16:creationId xmlns:a16="http://schemas.microsoft.com/office/drawing/2014/main" id="{7255FAE6-C17F-7547-90BA-018B12BF4D73}"/>
                </a:ext>
              </a:extLst>
            </p:cNvPr>
            <p:cNvSpPr/>
            <p:nvPr/>
          </p:nvSpPr>
          <p:spPr>
            <a:xfrm>
              <a:off x="1044245" y="2260962"/>
              <a:ext cx="115990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Питання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3877">
              <a:extLst>
                <a:ext uri="{FF2B5EF4-FFF2-40B4-BE49-F238E27FC236}">
                  <a16:creationId xmlns:a16="http://schemas.microsoft.com/office/drawing/2014/main" id="{C0267D8C-BBE3-0AD1-7D46-781A37BCCCBC}"/>
                </a:ext>
              </a:extLst>
            </p:cNvPr>
            <p:cNvSpPr/>
            <p:nvPr/>
          </p:nvSpPr>
          <p:spPr>
            <a:xfrm>
              <a:off x="1984502" y="2260962"/>
              <a:ext cx="15931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5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3878">
              <a:extLst>
                <a:ext uri="{FF2B5EF4-FFF2-40B4-BE49-F238E27FC236}">
                  <a16:creationId xmlns:a16="http://schemas.microsoft.com/office/drawing/2014/main" id="{169F144D-CDBC-CDC9-3573-5FE6D9928A86}"/>
                </a:ext>
              </a:extLst>
            </p:cNvPr>
            <p:cNvSpPr/>
            <p:nvPr/>
          </p:nvSpPr>
          <p:spPr>
            <a:xfrm>
              <a:off x="2104289" y="2260962"/>
              <a:ext cx="20309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2063">
              <a:extLst>
                <a:ext uri="{FF2B5EF4-FFF2-40B4-BE49-F238E27FC236}">
                  <a16:creationId xmlns:a16="http://schemas.microsoft.com/office/drawing/2014/main" id="{7A069895-0F5F-80E0-911F-9548F54F229B}"/>
                </a:ext>
              </a:extLst>
            </p:cNvPr>
            <p:cNvSpPr/>
            <p:nvPr/>
          </p:nvSpPr>
          <p:spPr>
            <a:xfrm>
              <a:off x="701040" y="2667056"/>
              <a:ext cx="203435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Наставником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2064">
              <a:extLst>
                <a:ext uri="{FF2B5EF4-FFF2-40B4-BE49-F238E27FC236}">
                  <a16:creationId xmlns:a16="http://schemas.microsoft.com/office/drawing/2014/main" id="{2877B056-D061-0451-952D-E1FB5AB6BB80}"/>
                </a:ext>
              </a:extLst>
            </p:cNvPr>
            <p:cNvSpPr/>
            <p:nvPr/>
          </p:nvSpPr>
          <p:spPr>
            <a:xfrm>
              <a:off x="2572766" y="2667056"/>
              <a:ext cx="117288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інтерна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2065">
              <a:extLst>
                <a:ext uri="{FF2B5EF4-FFF2-40B4-BE49-F238E27FC236}">
                  <a16:creationId xmlns:a16="http://schemas.microsoft.com/office/drawing/2014/main" id="{F43DCFE0-529D-97F0-750F-7A02EE37BF76}"/>
                </a:ext>
              </a:extLst>
            </p:cNvPr>
            <p:cNvSpPr/>
            <p:nvPr/>
          </p:nvSpPr>
          <p:spPr>
            <a:xfrm>
              <a:off x="3796919" y="2667056"/>
              <a:ext cx="57273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має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2066">
              <a:extLst>
                <a:ext uri="{FF2B5EF4-FFF2-40B4-BE49-F238E27FC236}">
                  <a16:creationId xmlns:a16="http://schemas.microsoft.com/office/drawing/2014/main" id="{420250FF-1537-ECB9-E511-8A91B23A5D00}"/>
                </a:ext>
              </a:extLst>
            </p:cNvPr>
            <p:cNvSpPr/>
            <p:nvPr/>
          </p:nvSpPr>
          <p:spPr>
            <a:xfrm>
              <a:off x="4571111" y="2667056"/>
              <a:ext cx="70271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бути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2067">
              <a:extLst>
                <a:ext uri="{FF2B5EF4-FFF2-40B4-BE49-F238E27FC236}">
                  <a16:creationId xmlns:a16="http://schemas.microsoft.com/office/drawing/2014/main" id="{21F48F7C-3B54-241D-78C8-4390DD49E294}"/>
                </a:ext>
              </a:extLst>
            </p:cNvPr>
            <p:cNvSpPr/>
            <p:nvPr/>
          </p:nvSpPr>
          <p:spPr>
            <a:xfrm>
              <a:off x="5441569" y="2667056"/>
              <a:ext cx="189354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обов’язково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2068">
              <a:extLst>
                <a:ext uri="{FF2B5EF4-FFF2-40B4-BE49-F238E27FC236}">
                  <a16:creationId xmlns:a16="http://schemas.microsoft.com/office/drawing/2014/main" id="{4865683C-0125-7CAF-BA3B-08E2F9D76AC4}"/>
                </a:ext>
              </a:extLst>
            </p:cNvPr>
            <p:cNvSpPr/>
            <p:nvPr/>
          </p:nvSpPr>
          <p:spPr>
            <a:xfrm>
              <a:off x="701040" y="2971856"/>
              <a:ext cx="206245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педагогічний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2069">
              <a:extLst>
                <a:ext uri="{FF2B5EF4-FFF2-40B4-BE49-F238E27FC236}">
                  <a16:creationId xmlns:a16="http://schemas.microsoft.com/office/drawing/2014/main" id="{D5FF9205-23BD-9957-A91D-05545CCB35B4}"/>
                </a:ext>
              </a:extLst>
            </p:cNvPr>
            <p:cNvSpPr/>
            <p:nvPr/>
          </p:nvSpPr>
          <p:spPr>
            <a:xfrm>
              <a:off x="2523998" y="2971856"/>
              <a:ext cx="1557080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працівник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2070">
              <a:extLst>
                <a:ext uri="{FF2B5EF4-FFF2-40B4-BE49-F238E27FC236}">
                  <a16:creationId xmlns:a16="http://schemas.microsoft.com/office/drawing/2014/main" id="{9505A2C8-9F2A-A771-B922-37BCCCAFE777}"/>
                </a:ext>
              </a:extLst>
            </p:cNvPr>
            <p:cNvSpPr/>
            <p:nvPr/>
          </p:nvSpPr>
          <p:spPr>
            <a:xfrm>
              <a:off x="3969131" y="2971856"/>
              <a:ext cx="82491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лише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2071">
              <a:extLst>
                <a:ext uri="{FF2B5EF4-FFF2-40B4-BE49-F238E27FC236}">
                  <a16:creationId xmlns:a16="http://schemas.microsoft.com/office/drawing/2014/main" id="{9A326D84-5099-EB5C-55E1-14BAA5F12076}"/>
                </a:ext>
              </a:extLst>
            </p:cNvPr>
            <p:cNvSpPr/>
            <p:nvPr/>
          </p:nvSpPr>
          <p:spPr>
            <a:xfrm>
              <a:off x="4863973" y="2971856"/>
              <a:ext cx="51248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тієї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2072">
              <a:extLst>
                <a:ext uri="{FF2B5EF4-FFF2-40B4-BE49-F238E27FC236}">
                  <a16:creationId xmlns:a16="http://schemas.microsoft.com/office/drawing/2014/main" id="{9FD793EC-AF03-1502-C01F-E2EA1A76BECE}"/>
                </a:ext>
              </a:extLst>
            </p:cNvPr>
            <p:cNvSpPr/>
            <p:nvPr/>
          </p:nvSpPr>
          <p:spPr>
            <a:xfrm>
              <a:off x="5522341" y="2971856"/>
              <a:ext cx="178759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предметної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2073">
              <a:extLst>
                <a:ext uri="{FF2B5EF4-FFF2-40B4-BE49-F238E27FC236}">
                  <a16:creationId xmlns:a16="http://schemas.microsoft.com/office/drawing/2014/main" id="{B98B4612-93D7-D787-BB24-D42B0EE72F16}"/>
                </a:ext>
              </a:extLst>
            </p:cNvPr>
            <p:cNvSpPr/>
            <p:nvPr/>
          </p:nvSpPr>
          <p:spPr>
            <a:xfrm>
              <a:off x="701040" y="3276432"/>
              <a:ext cx="1985282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спеціалізації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2074">
              <a:extLst>
                <a:ext uri="{FF2B5EF4-FFF2-40B4-BE49-F238E27FC236}">
                  <a16:creationId xmlns:a16="http://schemas.microsoft.com/office/drawing/2014/main" id="{4F9890B6-916B-5AAF-DCA4-48EF6CE1F6B7}"/>
                </a:ext>
              </a:extLst>
            </p:cNvPr>
            <p:cNvSpPr/>
            <p:nvPr/>
          </p:nvSpPr>
          <p:spPr>
            <a:xfrm>
              <a:off x="2072356" y="3296633"/>
              <a:ext cx="245313" cy="30496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 dirty="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2075">
              <a:extLst>
                <a:ext uri="{FF2B5EF4-FFF2-40B4-BE49-F238E27FC236}">
                  <a16:creationId xmlns:a16="http://schemas.microsoft.com/office/drawing/2014/main" id="{3C3CDEBE-CF4C-7471-D4CD-3364FF1B0187}"/>
                </a:ext>
              </a:extLst>
            </p:cNvPr>
            <p:cNvSpPr/>
            <p:nvPr/>
          </p:nvSpPr>
          <p:spPr>
            <a:xfrm>
              <a:off x="2360930" y="3276432"/>
              <a:ext cx="519535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яку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2076">
              <a:extLst>
                <a:ext uri="{FF2B5EF4-FFF2-40B4-BE49-F238E27FC236}">
                  <a16:creationId xmlns:a16="http://schemas.microsoft.com/office/drawing/2014/main" id="{3E5F3370-C9A7-2458-3C11-E7F8529B6712}"/>
                </a:ext>
              </a:extLst>
            </p:cNvPr>
            <p:cNvSpPr/>
            <p:nvPr/>
          </p:nvSpPr>
          <p:spPr>
            <a:xfrm>
              <a:off x="2829179" y="3276432"/>
              <a:ext cx="573421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має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2077">
              <a:extLst>
                <a:ext uri="{FF2B5EF4-FFF2-40B4-BE49-F238E27FC236}">
                  <a16:creationId xmlns:a16="http://schemas.microsoft.com/office/drawing/2014/main" id="{F50D3CDA-006D-96F8-6FCE-0014884A279E}"/>
                </a:ext>
              </a:extLst>
            </p:cNvPr>
            <p:cNvSpPr/>
            <p:nvPr/>
          </p:nvSpPr>
          <p:spPr>
            <a:xfrm>
              <a:off x="3335147" y="3276432"/>
              <a:ext cx="1000775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інтерн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2079">
              <a:extLst>
                <a:ext uri="{FF2B5EF4-FFF2-40B4-BE49-F238E27FC236}">
                  <a16:creationId xmlns:a16="http://schemas.microsoft.com/office/drawing/2014/main" id="{9916B612-9356-AACA-6182-CEEC1C699D0D}"/>
                </a:ext>
              </a:extLst>
            </p:cNvPr>
            <p:cNvSpPr/>
            <p:nvPr/>
          </p:nvSpPr>
          <p:spPr>
            <a:xfrm>
              <a:off x="777240" y="3708329"/>
              <a:ext cx="20106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2080">
              <a:extLst>
                <a:ext uri="{FF2B5EF4-FFF2-40B4-BE49-F238E27FC236}">
                  <a16:creationId xmlns:a16="http://schemas.microsoft.com/office/drawing/2014/main" id="{051CE34D-84FF-8736-E296-0C4E6EE383F2}"/>
                </a:ext>
              </a:extLst>
            </p:cNvPr>
            <p:cNvSpPr/>
            <p:nvPr/>
          </p:nvSpPr>
          <p:spPr>
            <a:xfrm>
              <a:off x="928421" y="3708329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2081">
              <a:extLst>
                <a:ext uri="{FF2B5EF4-FFF2-40B4-BE49-F238E27FC236}">
                  <a16:creationId xmlns:a16="http://schemas.microsoft.com/office/drawing/2014/main" id="{1069AEA2-80C0-4E38-61CE-3F6DCE3DA455}"/>
                </a:ext>
              </a:extLst>
            </p:cNvPr>
            <p:cNvSpPr/>
            <p:nvPr/>
          </p:nvSpPr>
          <p:spPr>
            <a:xfrm>
              <a:off x="1097585" y="3708329"/>
              <a:ext cx="55784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Так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2082">
              <a:extLst>
                <a:ext uri="{FF2B5EF4-FFF2-40B4-BE49-F238E27FC236}">
                  <a16:creationId xmlns:a16="http://schemas.microsoft.com/office/drawing/2014/main" id="{0539ED0A-0103-EA87-4F2F-8468F2EBE0EF}"/>
                </a:ext>
              </a:extLst>
            </p:cNvPr>
            <p:cNvSpPr/>
            <p:nvPr/>
          </p:nvSpPr>
          <p:spPr>
            <a:xfrm>
              <a:off x="777240" y="4141145"/>
              <a:ext cx="192604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Б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2083">
              <a:extLst>
                <a:ext uri="{FF2B5EF4-FFF2-40B4-BE49-F238E27FC236}">
                  <a16:creationId xmlns:a16="http://schemas.microsoft.com/office/drawing/2014/main" id="{BCE78ABE-C3F0-67BC-C420-F29D4ED588B7}"/>
                </a:ext>
              </a:extLst>
            </p:cNvPr>
            <p:cNvSpPr/>
            <p:nvPr/>
          </p:nvSpPr>
          <p:spPr>
            <a:xfrm>
              <a:off x="922325" y="4141145"/>
              <a:ext cx="124228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2084">
              <a:extLst>
                <a:ext uri="{FF2B5EF4-FFF2-40B4-BE49-F238E27FC236}">
                  <a16:creationId xmlns:a16="http://schemas.microsoft.com/office/drawing/2014/main" id="{625F2214-AF21-51D9-4AB5-87F56E0BE874}"/>
                </a:ext>
              </a:extLst>
            </p:cNvPr>
            <p:cNvSpPr/>
            <p:nvPr/>
          </p:nvSpPr>
          <p:spPr>
            <a:xfrm>
              <a:off x="1167689" y="4141145"/>
              <a:ext cx="316389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909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4F25745-1136-4FA3-E307-F6CD7D570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4" name="Group 14088">
            <a:extLst>
              <a:ext uri="{FF2B5EF4-FFF2-40B4-BE49-F238E27FC236}">
                <a16:creationId xmlns:a16="http://schemas.microsoft.com/office/drawing/2014/main" id="{100F7BD0-F054-B583-7CAE-F5B1AA6A8C59}"/>
              </a:ext>
            </a:extLst>
          </p:cNvPr>
          <p:cNvGrpSpPr/>
          <p:nvPr/>
        </p:nvGrpSpPr>
        <p:grpSpPr>
          <a:xfrm>
            <a:off x="1066800" y="672689"/>
            <a:ext cx="10058400" cy="5512622"/>
            <a:chOff x="0" y="0"/>
            <a:chExt cx="9144001" cy="7010837"/>
          </a:xfrm>
        </p:grpSpPr>
        <p:pic>
          <p:nvPicPr>
            <p:cNvPr id="5" name="Picture 14262">
              <a:extLst>
                <a:ext uri="{FF2B5EF4-FFF2-40B4-BE49-F238E27FC236}">
                  <a16:creationId xmlns:a16="http://schemas.microsoft.com/office/drawing/2014/main" id="{02C8BEB6-C67E-839C-1DB0-D739D69C0CBB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2837"/>
              <a:ext cx="9144000" cy="6858000"/>
            </a:xfrm>
            <a:prstGeom prst="rect">
              <a:avLst/>
            </a:prstGeom>
          </p:spPr>
        </p:pic>
        <p:sp>
          <p:nvSpPr>
            <p:cNvPr id="6" name="Shape 2090">
              <a:extLst>
                <a:ext uri="{FF2B5EF4-FFF2-40B4-BE49-F238E27FC236}">
                  <a16:creationId xmlns:a16="http://schemas.microsoft.com/office/drawing/2014/main" id="{C9B70BF8-5376-7785-6614-59E915769968}"/>
                </a:ext>
              </a:extLst>
            </p:cNvPr>
            <p:cNvSpPr/>
            <p:nvPr/>
          </p:nvSpPr>
          <p:spPr>
            <a:xfrm>
              <a:off x="0" y="4069782"/>
              <a:ext cx="446591" cy="2788216"/>
            </a:xfrm>
            <a:custGeom>
              <a:avLst/>
              <a:gdLst/>
              <a:ahLst/>
              <a:cxnLst/>
              <a:rect l="0" t="0" r="0" b="0"/>
              <a:pathLst>
                <a:path w="446591" h="2788216">
                  <a:moveTo>
                    <a:pt x="0" y="0"/>
                  </a:moveTo>
                  <a:lnTo>
                    <a:pt x="446591" y="2788216"/>
                  </a:lnTo>
                  <a:lnTo>
                    <a:pt x="0" y="278821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7" name="Shape 2091">
              <a:extLst>
                <a:ext uri="{FF2B5EF4-FFF2-40B4-BE49-F238E27FC236}">
                  <a16:creationId xmlns:a16="http://schemas.microsoft.com/office/drawing/2014/main" id="{4E1A571C-87C8-41A6-2288-69FB94701CA3}"/>
                </a:ext>
              </a:extLst>
            </p:cNvPr>
            <p:cNvSpPr/>
            <p:nvPr/>
          </p:nvSpPr>
          <p:spPr>
            <a:xfrm>
              <a:off x="5131542" y="4182281"/>
              <a:ext cx="4012458" cy="2675719"/>
            </a:xfrm>
            <a:custGeom>
              <a:avLst/>
              <a:gdLst/>
              <a:ahLst/>
              <a:cxnLst/>
              <a:rect l="0" t="0" r="0" b="0"/>
              <a:pathLst>
                <a:path w="4012458" h="2675719">
                  <a:moveTo>
                    <a:pt x="0" y="2675719"/>
                  </a:moveTo>
                  <a:lnTo>
                    <a:pt x="4012458" y="0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8" name="Shape 2092">
              <a:extLst>
                <a:ext uri="{FF2B5EF4-FFF2-40B4-BE49-F238E27FC236}">
                  <a16:creationId xmlns:a16="http://schemas.microsoft.com/office/drawing/2014/main" id="{CD250966-1AE0-9F49-8598-65092F5C2A50}"/>
                </a:ext>
              </a:extLst>
            </p:cNvPr>
            <p:cNvSpPr/>
            <p:nvPr/>
          </p:nvSpPr>
          <p:spPr>
            <a:xfrm>
              <a:off x="7042404" y="0"/>
              <a:ext cx="1219200" cy="6857999"/>
            </a:xfrm>
            <a:custGeom>
              <a:avLst/>
              <a:gdLst/>
              <a:ahLst/>
              <a:cxnLst/>
              <a:rect l="0" t="0" r="0" b="0"/>
              <a:pathLst>
                <a:path w="1219200" h="6857999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9" name="Shape 2093">
              <a:extLst>
                <a:ext uri="{FF2B5EF4-FFF2-40B4-BE49-F238E27FC236}">
                  <a16:creationId xmlns:a16="http://schemas.microsoft.com/office/drawing/2014/main" id="{E67A0CB3-CEF7-4BF1-FF73-608AF81860B8}"/>
                </a:ext>
              </a:extLst>
            </p:cNvPr>
            <p:cNvSpPr/>
            <p:nvPr/>
          </p:nvSpPr>
          <p:spPr>
            <a:xfrm>
              <a:off x="6891728" y="0"/>
              <a:ext cx="2252272" cy="6857999"/>
            </a:xfrm>
            <a:custGeom>
              <a:avLst/>
              <a:gdLst/>
              <a:ahLst/>
              <a:cxnLst/>
              <a:rect l="0" t="0" r="0" b="0"/>
              <a:pathLst>
                <a:path w="2252272" h="6857999">
                  <a:moveTo>
                    <a:pt x="2023164" y="0"/>
                  </a:moveTo>
                  <a:lnTo>
                    <a:pt x="2252272" y="8226"/>
                  </a:lnTo>
                  <a:lnTo>
                    <a:pt x="2252272" y="6857999"/>
                  </a:lnTo>
                  <a:lnTo>
                    <a:pt x="0" y="6857999"/>
                  </a:lnTo>
                  <a:lnTo>
                    <a:pt x="202316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3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0" name="Shape 2094">
              <a:extLst>
                <a:ext uri="{FF2B5EF4-FFF2-40B4-BE49-F238E27FC236}">
                  <a16:creationId xmlns:a16="http://schemas.microsoft.com/office/drawing/2014/main" id="{D4263C67-51C1-2F5B-0938-94F32CB5DF27}"/>
                </a:ext>
              </a:extLst>
            </p:cNvPr>
            <p:cNvSpPr/>
            <p:nvPr/>
          </p:nvSpPr>
          <p:spPr>
            <a:xfrm>
              <a:off x="7207073" y="0"/>
              <a:ext cx="1936928" cy="6857997"/>
            </a:xfrm>
            <a:custGeom>
              <a:avLst/>
              <a:gdLst/>
              <a:ahLst/>
              <a:cxnLst/>
              <a:rect l="0" t="0" r="0" b="0"/>
              <a:pathLst>
                <a:path w="1936928" h="6857997">
                  <a:moveTo>
                    <a:pt x="0" y="0"/>
                  </a:moveTo>
                  <a:lnTo>
                    <a:pt x="1936928" y="0"/>
                  </a:lnTo>
                  <a:lnTo>
                    <a:pt x="1936928" y="6857997"/>
                  </a:lnTo>
                  <a:lnTo>
                    <a:pt x="120032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2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1" name="Shape 2095">
              <a:extLst>
                <a:ext uri="{FF2B5EF4-FFF2-40B4-BE49-F238E27FC236}">
                  <a16:creationId xmlns:a16="http://schemas.microsoft.com/office/drawing/2014/main" id="{35E66908-6961-5186-2404-8D7281EFBEAE}"/>
                </a:ext>
              </a:extLst>
            </p:cNvPr>
            <p:cNvSpPr/>
            <p:nvPr/>
          </p:nvSpPr>
          <p:spPr>
            <a:xfrm>
              <a:off x="6638545" y="3921069"/>
              <a:ext cx="2505455" cy="2936929"/>
            </a:xfrm>
            <a:custGeom>
              <a:avLst/>
              <a:gdLst/>
              <a:ahLst/>
              <a:cxnLst/>
              <a:rect l="0" t="0" r="0" b="0"/>
              <a:pathLst>
                <a:path w="2505455" h="2936929">
                  <a:moveTo>
                    <a:pt x="2505455" y="0"/>
                  </a:moveTo>
                  <a:lnTo>
                    <a:pt x="2505455" y="2936929"/>
                  </a:lnTo>
                  <a:lnTo>
                    <a:pt x="0" y="2936929"/>
                  </a:lnTo>
                  <a:lnTo>
                    <a:pt x="250545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4A021">
                <a:alpha val="7215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2" name="Shape 2096">
              <a:extLst>
                <a:ext uri="{FF2B5EF4-FFF2-40B4-BE49-F238E27FC236}">
                  <a16:creationId xmlns:a16="http://schemas.microsoft.com/office/drawing/2014/main" id="{DFE24E28-3FC8-F78F-CB5F-1B835948C2D2}"/>
                </a:ext>
              </a:extLst>
            </p:cNvPr>
            <p:cNvSpPr/>
            <p:nvPr/>
          </p:nvSpPr>
          <p:spPr>
            <a:xfrm>
              <a:off x="7012872" y="0"/>
              <a:ext cx="2131128" cy="6857997"/>
            </a:xfrm>
            <a:custGeom>
              <a:avLst/>
              <a:gdLst/>
              <a:ahLst/>
              <a:cxnLst/>
              <a:rect l="0" t="0" r="0" b="0"/>
              <a:pathLst>
                <a:path w="2131128" h="6857997">
                  <a:moveTo>
                    <a:pt x="0" y="0"/>
                  </a:moveTo>
                  <a:lnTo>
                    <a:pt x="2131128" y="0"/>
                  </a:lnTo>
                  <a:lnTo>
                    <a:pt x="2131128" y="6849802"/>
                  </a:lnTo>
                  <a:lnTo>
                    <a:pt x="1854219" y="6857997"/>
                  </a:lnTo>
                  <a:lnTo>
                    <a:pt x="1854140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F7819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Shape 2097">
              <a:extLst>
                <a:ext uri="{FF2B5EF4-FFF2-40B4-BE49-F238E27FC236}">
                  <a16:creationId xmlns:a16="http://schemas.microsoft.com/office/drawing/2014/main" id="{E0985C3A-31EA-2837-C72A-F13553CB0641}"/>
                </a:ext>
              </a:extLst>
            </p:cNvPr>
            <p:cNvSpPr/>
            <p:nvPr/>
          </p:nvSpPr>
          <p:spPr>
            <a:xfrm>
              <a:off x="8295132" y="0"/>
              <a:ext cx="848868" cy="6857997"/>
            </a:xfrm>
            <a:custGeom>
              <a:avLst/>
              <a:gdLst/>
              <a:ahLst/>
              <a:cxnLst/>
              <a:rect l="0" t="0" r="0" b="0"/>
              <a:pathLst>
                <a:path w="848868" h="6857997">
                  <a:moveTo>
                    <a:pt x="676516" y="0"/>
                  </a:moveTo>
                  <a:lnTo>
                    <a:pt x="848868" y="0"/>
                  </a:lnTo>
                  <a:lnTo>
                    <a:pt x="848868" y="6857997"/>
                  </a:lnTo>
                  <a:lnTo>
                    <a:pt x="0" y="6857997"/>
                  </a:lnTo>
                  <a:lnTo>
                    <a:pt x="67651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E474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4" name="Shape 2098">
              <a:extLst>
                <a:ext uri="{FF2B5EF4-FFF2-40B4-BE49-F238E27FC236}">
                  <a16:creationId xmlns:a16="http://schemas.microsoft.com/office/drawing/2014/main" id="{07B102D4-C6AF-A929-5221-510DA662FC74}"/>
                </a:ext>
              </a:extLst>
            </p:cNvPr>
            <p:cNvSpPr/>
            <p:nvPr/>
          </p:nvSpPr>
          <p:spPr>
            <a:xfrm>
              <a:off x="8078450" y="0"/>
              <a:ext cx="1065296" cy="6857997"/>
            </a:xfrm>
            <a:custGeom>
              <a:avLst/>
              <a:gdLst/>
              <a:ahLst/>
              <a:cxnLst/>
              <a:rect l="0" t="0" r="0" b="0"/>
              <a:pathLst>
                <a:path w="1065296" h="6857997">
                  <a:moveTo>
                    <a:pt x="0" y="0"/>
                  </a:moveTo>
                  <a:lnTo>
                    <a:pt x="1051081" y="0"/>
                  </a:lnTo>
                  <a:lnTo>
                    <a:pt x="1052670" y="1708428"/>
                  </a:lnTo>
                  <a:cubicBezTo>
                    <a:pt x="1055499" y="2852777"/>
                    <a:pt x="1060973" y="3996079"/>
                    <a:pt x="1063770" y="5140428"/>
                  </a:cubicBezTo>
                  <a:lnTo>
                    <a:pt x="1065296" y="6857997"/>
                  </a:lnTo>
                  <a:lnTo>
                    <a:pt x="93740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6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5" name="Shape 2099">
              <a:extLst>
                <a:ext uri="{FF2B5EF4-FFF2-40B4-BE49-F238E27FC236}">
                  <a16:creationId xmlns:a16="http://schemas.microsoft.com/office/drawing/2014/main" id="{777C6F30-97BE-6831-7E1D-D6EF371E8489}"/>
                </a:ext>
              </a:extLst>
            </p:cNvPr>
            <p:cNvSpPr/>
            <p:nvPr/>
          </p:nvSpPr>
          <p:spPr>
            <a:xfrm>
              <a:off x="8060437" y="4903643"/>
              <a:ext cx="1083563" cy="1954355"/>
            </a:xfrm>
            <a:custGeom>
              <a:avLst/>
              <a:gdLst/>
              <a:ahLst/>
              <a:cxnLst/>
              <a:rect l="0" t="0" r="0" b="0"/>
              <a:pathLst>
                <a:path w="1083563" h="1954355">
                  <a:moveTo>
                    <a:pt x="1083563" y="0"/>
                  </a:moveTo>
                  <a:lnTo>
                    <a:pt x="1083563" y="1949317"/>
                  </a:lnTo>
                  <a:lnTo>
                    <a:pt x="333" y="1954355"/>
                  </a:lnTo>
                  <a:lnTo>
                    <a:pt x="0" y="1954355"/>
                  </a:lnTo>
                  <a:lnTo>
                    <a:pt x="1083563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Rectangle 2104">
              <a:extLst>
                <a:ext uri="{FF2B5EF4-FFF2-40B4-BE49-F238E27FC236}">
                  <a16:creationId xmlns:a16="http://schemas.microsoft.com/office/drawing/2014/main" id="{96F1FEFE-8CEF-920E-FD94-C74685C121CA}"/>
                </a:ext>
              </a:extLst>
            </p:cNvPr>
            <p:cNvSpPr/>
            <p:nvPr/>
          </p:nvSpPr>
          <p:spPr>
            <a:xfrm>
              <a:off x="1830324" y="750275"/>
              <a:ext cx="6492629" cy="519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3200" b="1" kern="100" dirty="0">
                  <a:solidFill>
                    <a:srgbClr val="3F7819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 інтернатура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2105">
              <a:extLst>
                <a:ext uri="{FF2B5EF4-FFF2-40B4-BE49-F238E27FC236}">
                  <a16:creationId xmlns:a16="http://schemas.microsoft.com/office/drawing/2014/main" id="{6FE451F8-D412-7722-6A86-2A7941CCDCD8}"/>
                </a:ext>
              </a:extLst>
            </p:cNvPr>
            <p:cNvSpPr/>
            <p:nvPr/>
          </p:nvSpPr>
          <p:spPr>
            <a:xfrm>
              <a:off x="701040" y="2288510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2106">
              <a:extLst>
                <a:ext uri="{FF2B5EF4-FFF2-40B4-BE49-F238E27FC236}">
                  <a16:creationId xmlns:a16="http://schemas.microsoft.com/office/drawing/2014/main" id="{950B49DE-AAD7-D31F-F0C8-191BD941768F}"/>
                </a:ext>
              </a:extLst>
            </p:cNvPr>
            <p:cNvSpPr/>
            <p:nvPr/>
          </p:nvSpPr>
          <p:spPr>
            <a:xfrm>
              <a:off x="1044245" y="2260962"/>
              <a:ext cx="159163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Правильна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2107">
              <a:extLst>
                <a:ext uri="{FF2B5EF4-FFF2-40B4-BE49-F238E27FC236}">
                  <a16:creationId xmlns:a16="http://schemas.microsoft.com/office/drawing/2014/main" id="{CAC1853A-F231-F743-A6CA-067E3B3A415A}"/>
                </a:ext>
              </a:extLst>
            </p:cNvPr>
            <p:cNvSpPr/>
            <p:nvPr/>
          </p:nvSpPr>
          <p:spPr>
            <a:xfrm>
              <a:off x="2239010" y="2260962"/>
              <a:ext cx="1318309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відповідь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2108">
              <a:extLst>
                <a:ext uri="{FF2B5EF4-FFF2-40B4-BE49-F238E27FC236}">
                  <a16:creationId xmlns:a16="http://schemas.microsoft.com/office/drawing/2014/main" id="{FFD88193-7756-1111-D7A0-272A5840A55A}"/>
                </a:ext>
              </a:extLst>
            </p:cNvPr>
            <p:cNvSpPr/>
            <p:nvPr/>
          </p:nvSpPr>
          <p:spPr>
            <a:xfrm>
              <a:off x="3300095" y="2260962"/>
              <a:ext cx="26380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Б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2109">
              <a:extLst>
                <a:ext uri="{FF2B5EF4-FFF2-40B4-BE49-F238E27FC236}">
                  <a16:creationId xmlns:a16="http://schemas.microsoft.com/office/drawing/2014/main" id="{D2AB30C6-CF67-FD05-C282-16BD3A18596F}"/>
                </a:ext>
              </a:extLst>
            </p:cNvPr>
            <p:cNvSpPr/>
            <p:nvPr/>
          </p:nvSpPr>
          <p:spPr>
            <a:xfrm>
              <a:off x="838200" y="2667056"/>
              <a:ext cx="165998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Виконання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2110">
              <a:extLst>
                <a:ext uri="{FF2B5EF4-FFF2-40B4-BE49-F238E27FC236}">
                  <a16:creationId xmlns:a16="http://schemas.microsoft.com/office/drawing/2014/main" id="{8458CE7C-CAC0-89C4-7009-4A542904D4DB}"/>
                </a:ext>
              </a:extLst>
            </p:cNvPr>
            <p:cNvSpPr/>
            <p:nvPr/>
          </p:nvSpPr>
          <p:spPr>
            <a:xfrm>
              <a:off x="2357882" y="2667056"/>
              <a:ext cx="162376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обов’язків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2111">
              <a:extLst>
                <a:ext uri="{FF2B5EF4-FFF2-40B4-BE49-F238E27FC236}">
                  <a16:creationId xmlns:a16="http://schemas.microsoft.com/office/drawing/2014/main" id="{D7475D0D-FFEE-2206-653F-C5DB64D1066C}"/>
                </a:ext>
              </a:extLst>
            </p:cNvPr>
            <p:cNvSpPr/>
            <p:nvPr/>
          </p:nvSpPr>
          <p:spPr>
            <a:xfrm>
              <a:off x="3856355" y="2667056"/>
              <a:ext cx="138546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2112">
              <a:extLst>
                <a:ext uri="{FF2B5EF4-FFF2-40B4-BE49-F238E27FC236}">
                  <a16:creationId xmlns:a16="http://schemas.microsoft.com/office/drawing/2014/main" id="{31B26F8B-8847-C5CF-00D3-55287FF0CC61}"/>
                </a:ext>
              </a:extLst>
            </p:cNvPr>
            <p:cNvSpPr/>
            <p:nvPr/>
          </p:nvSpPr>
          <p:spPr>
            <a:xfrm>
              <a:off x="5173345" y="2667056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-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2113">
              <a:extLst>
                <a:ext uri="{FF2B5EF4-FFF2-40B4-BE49-F238E27FC236}">
                  <a16:creationId xmlns:a16="http://schemas.microsoft.com/office/drawing/2014/main" id="{C6FA19B0-6156-C9D5-AB21-BAEAF9A72251}"/>
                </a:ext>
              </a:extLst>
            </p:cNvPr>
            <p:cNvSpPr/>
            <p:nvPr/>
          </p:nvSpPr>
          <p:spPr>
            <a:xfrm>
              <a:off x="5542153" y="2667056"/>
              <a:ext cx="176085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наставника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2114">
              <a:extLst>
                <a:ext uri="{FF2B5EF4-FFF2-40B4-BE49-F238E27FC236}">
                  <a16:creationId xmlns:a16="http://schemas.microsoft.com/office/drawing/2014/main" id="{CF64065E-79A1-1203-CB32-3E1C433869CC}"/>
                </a:ext>
              </a:extLst>
            </p:cNvPr>
            <p:cNvSpPr/>
            <p:nvPr/>
          </p:nvSpPr>
          <p:spPr>
            <a:xfrm>
              <a:off x="701040" y="2971856"/>
              <a:ext cx="211322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покладається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2115">
              <a:extLst>
                <a:ext uri="{FF2B5EF4-FFF2-40B4-BE49-F238E27FC236}">
                  <a16:creationId xmlns:a16="http://schemas.microsoft.com/office/drawing/2014/main" id="{AC1AE18D-7C73-DEDB-C153-962A1761F067}"/>
                </a:ext>
              </a:extLst>
            </p:cNvPr>
            <p:cNvSpPr/>
            <p:nvPr/>
          </p:nvSpPr>
          <p:spPr>
            <a:xfrm>
              <a:off x="2600198" y="2971856"/>
              <a:ext cx="36215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2116">
              <a:extLst>
                <a:ext uri="{FF2B5EF4-FFF2-40B4-BE49-F238E27FC236}">
                  <a16:creationId xmlns:a16="http://schemas.microsoft.com/office/drawing/2014/main" id="{FA5C1DD7-8158-1791-604A-B5244EC28796}"/>
                </a:ext>
              </a:extLst>
            </p:cNvPr>
            <p:cNvSpPr/>
            <p:nvPr/>
          </p:nvSpPr>
          <p:spPr>
            <a:xfrm>
              <a:off x="3184271" y="2971856"/>
              <a:ext cx="218634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2117">
              <a:extLst>
                <a:ext uri="{FF2B5EF4-FFF2-40B4-BE49-F238E27FC236}">
                  <a16:creationId xmlns:a16="http://schemas.microsoft.com/office/drawing/2014/main" id="{DC5DE4F3-5295-1EA7-6A6B-4DCC0C177A47}"/>
                </a:ext>
              </a:extLst>
            </p:cNvPr>
            <p:cNvSpPr/>
            <p:nvPr/>
          </p:nvSpPr>
          <p:spPr>
            <a:xfrm>
              <a:off x="5138293" y="2971856"/>
              <a:ext cx="17307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працівника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2118">
              <a:extLst>
                <a:ext uri="{FF2B5EF4-FFF2-40B4-BE49-F238E27FC236}">
                  <a16:creationId xmlns:a16="http://schemas.microsoft.com/office/drawing/2014/main" id="{DDC9D0C8-76AF-39CD-A481-768FE2B0FC3D}"/>
                </a:ext>
              </a:extLst>
            </p:cNvPr>
            <p:cNvSpPr/>
            <p:nvPr/>
          </p:nvSpPr>
          <p:spPr>
            <a:xfrm>
              <a:off x="6749543" y="2971856"/>
              <a:ext cx="15367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2119">
              <a:extLst>
                <a:ext uri="{FF2B5EF4-FFF2-40B4-BE49-F238E27FC236}">
                  <a16:creationId xmlns:a16="http://schemas.microsoft.com/office/drawing/2014/main" id="{9B42CBCB-883C-39F0-24AC-81383D31BB38}"/>
                </a:ext>
              </a:extLst>
            </p:cNvPr>
            <p:cNvSpPr/>
            <p:nvPr/>
          </p:nvSpPr>
          <p:spPr>
            <a:xfrm>
              <a:off x="701040" y="3276432"/>
              <a:ext cx="1426096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досвідом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2120">
              <a:extLst>
                <a:ext uri="{FF2B5EF4-FFF2-40B4-BE49-F238E27FC236}">
                  <a16:creationId xmlns:a16="http://schemas.microsoft.com/office/drawing/2014/main" id="{3B448AA4-8D03-C00C-68B6-3F95A1C50A6C}"/>
                </a:ext>
              </a:extLst>
            </p:cNvPr>
            <p:cNvSpPr/>
            <p:nvPr/>
          </p:nvSpPr>
          <p:spPr>
            <a:xfrm>
              <a:off x="1915922" y="3276432"/>
              <a:ext cx="1951731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2121">
              <a:extLst>
                <a:ext uri="{FF2B5EF4-FFF2-40B4-BE49-F238E27FC236}">
                  <a16:creationId xmlns:a16="http://schemas.microsoft.com/office/drawing/2014/main" id="{2DA747E2-189A-D9A3-D89D-EC01C008617F}"/>
                </a:ext>
              </a:extLst>
            </p:cNvPr>
            <p:cNvSpPr/>
            <p:nvPr/>
          </p:nvSpPr>
          <p:spPr>
            <a:xfrm>
              <a:off x="3525647" y="3276432"/>
              <a:ext cx="1615880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діяльності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2122">
              <a:extLst>
                <a:ext uri="{FF2B5EF4-FFF2-40B4-BE49-F238E27FC236}">
                  <a16:creationId xmlns:a16="http://schemas.microsoft.com/office/drawing/2014/main" id="{D47A4333-53C3-20B5-B6F4-87B6556F4311}"/>
                </a:ext>
              </a:extLst>
            </p:cNvPr>
            <p:cNvSpPr/>
            <p:nvPr/>
          </p:nvSpPr>
          <p:spPr>
            <a:xfrm>
              <a:off x="4740529" y="3276432"/>
              <a:ext cx="124377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2123">
              <a:extLst>
                <a:ext uri="{FF2B5EF4-FFF2-40B4-BE49-F238E27FC236}">
                  <a16:creationId xmlns:a16="http://schemas.microsoft.com/office/drawing/2014/main" id="{A2EDB109-D70C-8297-5092-6AFAB5EFE80D}"/>
                </a:ext>
              </a:extLst>
            </p:cNvPr>
            <p:cNvSpPr/>
            <p:nvPr/>
          </p:nvSpPr>
          <p:spPr>
            <a:xfrm>
              <a:off x="4975225" y="3276432"/>
              <a:ext cx="353242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як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2124">
              <a:extLst>
                <a:ext uri="{FF2B5EF4-FFF2-40B4-BE49-F238E27FC236}">
                  <a16:creationId xmlns:a16="http://schemas.microsoft.com/office/drawing/2014/main" id="{14114729-7847-5A26-722A-36189E59714D}"/>
                </a:ext>
              </a:extLst>
            </p:cNvPr>
            <p:cNvSpPr/>
            <p:nvPr/>
          </p:nvSpPr>
          <p:spPr>
            <a:xfrm>
              <a:off x="5383657" y="3276432"/>
              <a:ext cx="1411184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правило,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2125">
              <a:extLst>
                <a:ext uri="{FF2B5EF4-FFF2-40B4-BE49-F238E27FC236}">
                  <a16:creationId xmlns:a16="http://schemas.microsoft.com/office/drawing/2014/main" id="{E5328FA9-8FC7-FAA7-F038-53954DB91D44}"/>
                </a:ext>
              </a:extLst>
            </p:cNvPr>
            <p:cNvSpPr/>
            <p:nvPr/>
          </p:nvSpPr>
          <p:spPr>
            <a:xfrm>
              <a:off x="6586474" y="3276432"/>
              <a:ext cx="371852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2126">
              <a:extLst>
                <a:ext uri="{FF2B5EF4-FFF2-40B4-BE49-F238E27FC236}">
                  <a16:creationId xmlns:a16="http://schemas.microsoft.com/office/drawing/2014/main" id="{5BD03543-C2DF-6181-89C6-3FC4E9E92848}"/>
                </a:ext>
              </a:extLst>
            </p:cNvPr>
            <p:cNvSpPr/>
            <p:nvPr/>
          </p:nvSpPr>
          <p:spPr>
            <a:xfrm>
              <a:off x="701040" y="3581837"/>
              <a:ext cx="104561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менше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2127">
              <a:extLst>
                <a:ext uri="{FF2B5EF4-FFF2-40B4-BE49-F238E27FC236}">
                  <a16:creationId xmlns:a16="http://schemas.microsoft.com/office/drawing/2014/main" id="{3D3A9FC9-4DA4-71B8-DB46-7E158785DE59}"/>
                </a:ext>
              </a:extLst>
            </p:cNvPr>
            <p:cNvSpPr/>
            <p:nvPr/>
          </p:nvSpPr>
          <p:spPr>
            <a:xfrm>
              <a:off x="1627886" y="3581837"/>
              <a:ext cx="83134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п’яти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2128">
              <a:extLst>
                <a:ext uri="{FF2B5EF4-FFF2-40B4-BE49-F238E27FC236}">
                  <a16:creationId xmlns:a16="http://schemas.microsoft.com/office/drawing/2014/main" id="{3F43A540-3D5F-78F1-780B-5FB939081CE5}"/>
                </a:ext>
              </a:extLst>
            </p:cNvPr>
            <p:cNvSpPr/>
            <p:nvPr/>
          </p:nvSpPr>
          <p:spPr>
            <a:xfrm>
              <a:off x="2394458" y="3581837"/>
              <a:ext cx="81509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років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2129">
              <a:extLst>
                <a:ext uri="{FF2B5EF4-FFF2-40B4-BE49-F238E27FC236}">
                  <a16:creationId xmlns:a16="http://schemas.microsoft.com/office/drawing/2014/main" id="{D34CF398-DBA2-6020-3988-5EB5B846FE0A}"/>
                </a:ext>
              </a:extLst>
            </p:cNvPr>
            <p:cNvSpPr/>
            <p:nvPr/>
          </p:nvSpPr>
          <p:spPr>
            <a:xfrm>
              <a:off x="3147695" y="3581837"/>
              <a:ext cx="32769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2130">
              <a:extLst>
                <a:ext uri="{FF2B5EF4-FFF2-40B4-BE49-F238E27FC236}">
                  <a16:creationId xmlns:a16="http://schemas.microsoft.com/office/drawing/2014/main" id="{3430C17B-6A9B-FB4B-F913-2339D26F1FA6}"/>
                </a:ext>
              </a:extLst>
            </p:cNvPr>
            <p:cNvSpPr/>
            <p:nvPr/>
          </p:nvSpPr>
          <p:spPr>
            <a:xfrm>
              <a:off x="3534791" y="3581837"/>
              <a:ext cx="191385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відповідною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2131">
              <a:extLst>
                <a:ext uri="{FF2B5EF4-FFF2-40B4-BE49-F238E27FC236}">
                  <a16:creationId xmlns:a16="http://schemas.microsoft.com/office/drawing/2014/main" id="{DA91CABF-1B55-1C8E-69C6-84CE8993734D}"/>
                </a:ext>
              </a:extLst>
            </p:cNvPr>
            <p:cNvSpPr/>
            <p:nvPr/>
          </p:nvSpPr>
          <p:spPr>
            <a:xfrm>
              <a:off x="5115433" y="3581837"/>
              <a:ext cx="220394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спеціальністю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2132">
              <a:extLst>
                <a:ext uri="{FF2B5EF4-FFF2-40B4-BE49-F238E27FC236}">
                  <a16:creationId xmlns:a16="http://schemas.microsoft.com/office/drawing/2014/main" id="{3B323722-96AA-56F3-8853-99131DD5F2C3}"/>
                </a:ext>
              </a:extLst>
            </p:cNvPr>
            <p:cNvSpPr/>
            <p:nvPr/>
          </p:nvSpPr>
          <p:spPr>
            <a:xfrm>
              <a:off x="6772402" y="3581837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2133">
              <a:extLst>
                <a:ext uri="{FF2B5EF4-FFF2-40B4-BE49-F238E27FC236}">
                  <a16:creationId xmlns:a16="http://schemas.microsoft.com/office/drawing/2014/main" id="{72E61302-76A3-85E6-8776-9B50188D1F89}"/>
                </a:ext>
              </a:extLst>
            </p:cNvPr>
            <p:cNvSpPr/>
            <p:nvPr/>
          </p:nvSpPr>
          <p:spPr>
            <a:xfrm>
              <a:off x="701040" y="3886637"/>
              <a:ext cx="92883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такою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2134">
              <a:extLst>
                <a:ext uri="{FF2B5EF4-FFF2-40B4-BE49-F238E27FC236}">
                  <a16:creationId xmlns:a16="http://schemas.microsoft.com/office/drawing/2014/main" id="{30783A61-CE39-391E-C9E8-352948577D8C}"/>
                </a:ext>
              </a:extLst>
            </p:cNvPr>
            <p:cNvSpPr/>
            <p:nvPr/>
          </p:nvSpPr>
          <p:spPr>
            <a:xfrm>
              <a:off x="1737614" y="3886637"/>
              <a:ext cx="99585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самою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7" name="Rectangle 2135">
              <a:extLst>
                <a:ext uri="{FF2B5EF4-FFF2-40B4-BE49-F238E27FC236}">
                  <a16:creationId xmlns:a16="http://schemas.microsoft.com/office/drawing/2014/main" id="{AE7C19CE-0B03-F3B1-4CF7-2D9075E22A05}"/>
                </a:ext>
              </a:extLst>
            </p:cNvPr>
            <p:cNvSpPr/>
            <p:nvPr/>
          </p:nvSpPr>
          <p:spPr>
            <a:xfrm>
              <a:off x="2824607" y="3886637"/>
              <a:ext cx="54057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або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2136">
              <a:extLst>
                <a:ext uri="{FF2B5EF4-FFF2-40B4-BE49-F238E27FC236}">
                  <a16:creationId xmlns:a16="http://schemas.microsoft.com/office/drawing/2014/main" id="{DFD5BA5E-9CB9-EE5A-83B7-97CE3F1FB8A5}"/>
                </a:ext>
              </a:extLst>
            </p:cNvPr>
            <p:cNvSpPr/>
            <p:nvPr/>
          </p:nvSpPr>
          <p:spPr>
            <a:xfrm>
              <a:off x="3568319" y="3886637"/>
              <a:ext cx="199915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спорідненою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2137">
              <a:extLst>
                <a:ext uri="{FF2B5EF4-FFF2-40B4-BE49-F238E27FC236}">
                  <a16:creationId xmlns:a16="http://schemas.microsoft.com/office/drawing/2014/main" id="{5E36EEB5-63DE-C5C5-1A5C-7B8F81BABA72}"/>
                </a:ext>
              </a:extLst>
            </p:cNvPr>
            <p:cNvSpPr/>
            <p:nvPr/>
          </p:nvSpPr>
          <p:spPr>
            <a:xfrm>
              <a:off x="5408041" y="3886637"/>
              <a:ext cx="193856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предметною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2138">
              <a:extLst>
                <a:ext uri="{FF2B5EF4-FFF2-40B4-BE49-F238E27FC236}">
                  <a16:creationId xmlns:a16="http://schemas.microsoft.com/office/drawing/2014/main" id="{C19A1947-A17B-AD87-9E7C-F52CC40C5F1C}"/>
                </a:ext>
              </a:extLst>
            </p:cNvPr>
            <p:cNvSpPr/>
            <p:nvPr/>
          </p:nvSpPr>
          <p:spPr>
            <a:xfrm>
              <a:off x="701040" y="4191437"/>
              <a:ext cx="220394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спеціальністю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1" name="Rectangle 2139">
              <a:extLst>
                <a:ext uri="{FF2B5EF4-FFF2-40B4-BE49-F238E27FC236}">
                  <a16:creationId xmlns:a16="http://schemas.microsoft.com/office/drawing/2014/main" id="{F2FD8127-39FD-C5F9-005F-3B7A2E9E19D2}"/>
                </a:ext>
              </a:extLst>
            </p:cNvPr>
            <p:cNvSpPr/>
            <p:nvPr/>
          </p:nvSpPr>
          <p:spPr>
            <a:xfrm>
              <a:off x="2435606" y="4191437"/>
              <a:ext cx="54193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або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2" name="Rectangle 2140">
              <a:extLst>
                <a:ext uri="{FF2B5EF4-FFF2-40B4-BE49-F238E27FC236}">
                  <a16:creationId xmlns:a16="http://schemas.microsoft.com/office/drawing/2014/main" id="{CA91029F-6D6F-BFDF-4FB3-98C4C99B10CB}"/>
                </a:ext>
              </a:extLst>
            </p:cNvPr>
            <p:cNvSpPr/>
            <p:nvPr/>
          </p:nvSpPr>
          <p:spPr>
            <a:xfrm>
              <a:off x="2917571" y="4191437"/>
              <a:ext cx="230177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спеціалізацією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4" name="Rectangle 2142">
              <a:extLst>
                <a:ext uri="{FF2B5EF4-FFF2-40B4-BE49-F238E27FC236}">
                  <a16:creationId xmlns:a16="http://schemas.microsoft.com/office/drawing/2014/main" id="{0C1A8229-74B6-AED5-7A33-117921FF2DEF}"/>
                </a:ext>
              </a:extLst>
            </p:cNvPr>
            <p:cNvSpPr/>
            <p:nvPr/>
          </p:nvSpPr>
          <p:spPr>
            <a:xfrm>
              <a:off x="701040" y="4622505"/>
              <a:ext cx="124377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(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5" name="Rectangle 2143">
              <a:extLst>
                <a:ext uri="{FF2B5EF4-FFF2-40B4-BE49-F238E27FC236}">
                  <a16:creationId xmlns:a16="http://schemas.microsoft.com/office/drawing/2014/main" id="{A33A186A-E7A5-5BD9-CB28-641892C7F87D}"/>
                </a:ext>
              </a:extLst>
            </p:cNvPr>
            <p:cNvSpPr/>
            <p:nvPr/>
          </p:nvSpPr>
          <p:spPr>
            <a:xfrm>
              <a:off x="794004" y="4622505"/>
              <a:ext cx="982474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стаття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6" name="Rectangle 2144">
              <a:extLst>
                <a:ext uri="{FF2B5EF4-FFF2-40B4-BE49-F238E27FC236}">
                  <a16:creationId xmlns:a16="http://schemas.microsoft.com/office/drawing/2014/main" id="{EB3ACA39-9A60-86A3-1939-A3552306CC55}"/>
                </a:ext>
              </a:extLst>
            </p:cNvPr>
            <p:cNvSpPr/>
            <p:nvPr/>
          </p:nvSpPr>
          <p:spPr>
            <a:xfrm>
              <a:off x="1672082" y="4622505"/>
              <a:ext cx="355954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23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7" name="Rectangle 2145">
              <a:extLst>
                <a:ext uri="{FF2B5EF4-FFF2-40B4-BE49-F238E27FC236}">
                  <a16:creationId xmlns:a16="http://schemas.microsoft.com/office/drawing/2014/main" id="{22C685D9-9028-3823-A0D7-C4C662F3D3FC}"/>
                </a:ext>
              </a:extLst>
            </p:cNvPr>
            <p:cNvSpPr/>
            <p:nvPr/>
          </p:nvSpPr>
          <p:spPr>
            <a:xfrm>
              <a:off x="2080514" y="4622505"/>
              <a:ext cx="185040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8" name="Rectangle 2146">
              <a:extLst>
                <a:ext uri="{FF2B5EF4-FFF2-40B4-BE49-F238E27FC236}">
                  <a16:creationId xmlns:a16="http://schemas.microsoft.com/office/drawing/2014/main" id="{0326201A-2DFE-BCB8-940A-1996E8A385A9}"/>
                </a:ext>
              </a:extLst>
            </p:cNvPr>
            <p:cNvSpPr/>
            <p:nvPr/>
          </p:nvSpPr>
          <p:spPr>
            <a:xfrm>
              <a:off x="2219198" y="4622505"/>
              <a:ext cx="124377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9" name="Rectangle 2147">
              <a:extLst>
                <a:ext uri="{FF2B5EF4-FFF2-40B4-BE49-F238E27FC236}">
                  <a16:creationId xmlns:a16="http://schemas.microsoft.com/office/drawing/2014/main" id="{8F7E679F-CBC2-1D3E-B0E8-05C89817BE3E}"/>
                </a:ext>
              </a:extLst>
            </p:cNvPr>
            <p:cNvSpPr/>
            <p:nvPr/>
          </p:nvSpPr>
          <p:spPr>
            <a:xfrm>
              <a:off x="2452370" y="4622505"/>
              <a:ext cx="177584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2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0" name="Rectangle 2148">
              <a:extLst>
                <a:ext uri="{FF2B5EF4-FFF2-40B4-BE49-F238E27FC236}">
                  <a16:creationId xmlns:a16="http://schemas.microsoft.com/office/drawing/2014/main" id="{78C4F6EB-709D-4165-4E12-C090CB0BA0E3}"/>
                </a:ext>
              </a:extLst>
            </p:cNvPr>
            <p:cNvSpPr/>
            <p:nvPr/>
          </p:nvSpPr>
          <p:spPr>
            <a:xfrm>
              <a:off x="2726690" y="4622505"/>
              <a:ext cx="374320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1" name="Rectangle 2149">
              <a:extLst>
                <a:ext uri="{FF2B5EF4-FFF2-40B4-BE49-F238E27FC236}">
                  <a16:creationId xmlns:a16="http://schemas.microsoft.com/office/drawing/2014/main" id="{B0428E24-BA4D-5F99-51C7-B95729753F2B}"/>
                </a:ext>
              </a:extLst>
            </p:cNvPr>
            <p:cNvSpPr/>
            <p:nvPr/>
          </p:nvSpPr>
          <p:spPr>
            <a:xfrm>
              <a:off x="3147695" y="4622505"/>
              <a:ext cx="763544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«Про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2" name="Rectangle 2150">
              <a:extLst>
                <a:ext uri="{FF2B5EF4-FFF2-40B4-BE49-F238E27FC236}">
                  <a16:creationId xmlns:a16="http://schemas.microsoft.com/office/drawing/2014/main" id="{F86B0208-7556-BF8A-2CBC-0947076F7450}"/>
                </a:ext>
              </a:extLst>
            </p:cNvPr>
            <p:cNvSpPr/>
            <p:nvPr/>
          </p:nvSpPr>
          <p:spPr>
            <a:xfrm>
              <a:off x="3862451" y="4622505"/>
              <a:ext cx="898088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повну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3" name="Rectangle 2151">
              <a:extLst>
                <a:ext uri="{FF2B5EF4-FFF2-40B4-BE49-F238E27FC236}">
                  <a16:creationId xmlns:a16="http://schemas.microsoft.com/office/drawing/2014/main" id="{15530173-38A6-284D-388A-DA0999ED776B}"/>
                </a:ext>
              </a:extLst>
            </p:cNvPr>
            <p:cNvSpPr/>
            <p:nvPr/>
          </p:nvSpPr>
          <p:spPr>
            <a:xfrm>
              <a:off x="4678045" y="4622505"/>
              <a:ext cx="1365432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загальну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4" name="Rectangle 2152">
              <a:extLst>
                <a:ext uri="{FF2B5EF4-FFF2-40B4-BE49-F238E27FC236}">
                  <a16:creationId xmlns:a16="http://schemas.microsoft.com/office/drawing/2014/main" id="{10CE33E2-E391-ED55-8B24-A7D751E53330}"/>
                </a:ext>
              </a:extLst>
            </p:cNvPr>
            <p:cNvSpPr/>
            <p:nvPr/>
          </p:nvSpPr>
          <p:spPr>
            <a:xfrm>
              <a:off x="5843905" y="4622505"/>
              <a:ext cx="1357977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середню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5" name="Rectangle 2153">
              <a:extLst>
                <a:ext uri="{FF2B5EF4-FFF2-40B4-BE49-F238E27FC236}">
                  <a16:creationId xmlns:a16="http://schemas.microsoft.com/office/drawing/2014/main" id="{9BA8A3A4-0E7B-EFA3-3144-E6B77E96E1F6}"/>
                </a:ext>
              </a:extLst>
            </p:cNvPr>
            <p:cNvSpPr/>
            <p:nvPr/>
          </p:nvSpPr>
          <p:spPr>
            <a:xfrm>
              <a:off x="701040" y="4927783"/>
              <a:ext cx="941695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освіту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6" name="Rectangle 2154">
              <a:extLst>
                <a:ext uri="{FF2B5EF4-FFF2-40B4-BE49-F238E27FC236}">
                  <a16:creationId xmlns:a16="http://schemas.microsoft.com/office/drawing/2014/main" id="{74502186-59B5-41FF-1821-59A58F834D57}"/>
                </a:ext>
              </a:extLst>
            </p:cNvPr>
            <p:cNvSpPr/>
            <p:nvPr/>
          </p:nvSpPr>
          <p:spPr>
            <a:xfrm>
              <a:off x="1409954" y="4927783"/>
              <a:ext cx="302596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»)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02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65E38E7-26E9-DD6A-DB3A-BC5DA45DF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4" name="Group 14022">
            <a:extLst>
              <a:ext uri="{FF2B5EF4-FFF2-40B4-BE49-F238E27FC236}">
                <a16:creationId xmlns:a16="http://schemas.microsoft.com/office/drawing/2014/main" id="{747F4067-80E8-C549-0E80-B0BDB743078E}"/>
              </a:ext>
            </a:extLst>
          </p:cNvPr>
          <p:cNvGrpSpPr/>
          <p:nvPr/>
        </p:nvGrpSpPr>
        <p:grpSpPr>
          <a:xfrm>
            <a:off x="1066800" y="822960"/>
            <a:ext cx="10058400" cy="5392446"/>
            <a:chOff x="0" y="0"/>
            <a:chExt cx="9144001" cy="6858000"/>
          </a:xfrm>
        </p:grpSpPr>
        <p:pic>
          <p:nvPicPr>
            <p:cNvPr id="5" name="Picture 14266">
              <a:extLst>
                <a:ext uri="{FF2B5EF4-FFF2-40B4-BE49-F238E27FC236}">
                  <a16:creationId xmlns:a16="http://schemas.microsoft.com/office/drawing/2014/main" id="{0689CD77-9545-FEB0-3CFC-4D9D55FC7508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Shape 2158">
              <a:extLst>
                <a:ext uri="{FF2B5EF4-FFF2-40B4-BE49-F238E27FC236}">
                  <a16:creationId xmlns:a16="http://schemas.microsoft.com/office/drawing/2014/main" id="{7BB7872D-5E39-486E-C724-9C9F720E617B}"/>
                </a:ext>
              </a:extLst>
            </p:cNvPr>
            <p:cNvSpPr/>
            <p:nvPr/>
          </p:nvSpPr>
          <p:spPr>
            <a:xfrm>
              <a:off x="0" y="4069782"/>
              <a:ext cx="446591" cy="2788216"/>
            </a:xfrm>
            <a:custGeom>
              <a:avLst/>
              <a:gdLst/>
              <a:ahLst/>
              <a:cxnLst/>
              <a:rect l="0" t="0" r="0" b="0"/>
              <a:pathLst>
                <a:path w="446591" h="2788216">
                  <a:moveTo>
                    <a:pt x="0" y="0"/>
                  </a:moveTo>
                  <a:lnTo>
                    <a:pt x="446591" y="2788216"/>
                  </a:lnTo>
                  <a:lnTo>
                    <a:pt x="0" y="278821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7" name="Shape 2159">
              <a:extLst>
                <a:ext uri="{FF2B5EF4-FFF2-40B4-BE49-F238E27FC236}">
                  <a16:creationId xmlns:a16="http://schemas.microsoft.com/office/drawing/2014/main" id="{2FF73D52-977F-F761-FD5E-4B4E58C8078C}"/>
                </a:ext>
              </a:extLst>
            </p:cNvPr>
            <p:cNvSpPr/>
            <p:nvPr/>
          </p:nvSpPr>
          <p:spPr>
            <a:xfrm>
              <a:off x="5131542" y="4182281"/>
              <a:ext cx="4012458" cy="2675719"/>
            </a:xfrm>
            <a:custGeom>
              <a:avLst/>
              <a:gdLst/>
              <a:ahLst/>
              <a:cxnLst/>
              <a:rect l="0" t="0" r="0" b="0"/>
              <a:pathLst>
                <a:path w="4012458" h="2675719">
                  <a:moveTo>
                    <a:pt x="0" y="2675719"/>
                  </a:moveTo>
                  <a:lnTo>
                    <a:pt x="4012458" y="0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8" name="Shape 2160">
              <a:extLst>
                <a:ext uri="{FF2B5EF4-FFF2-40B4-BE49-F238E27FC236}">
                  <a16:creationId xmlns:a16="http://schemas.microsoft.com/office/drawing/2014/main" id="{2A6973DC-6A51-03B0-403E-E7AA58283DC6}"/>
                </a:ext>
              </a:extLst>
            </p:cNvPr>
            <p:cNvSpPr/>
            <p:nvPr/>
          </p:nvSpPr>
          <p:spPr>
            <a:xfrm>
              <a:off x="7042404" y="0"/>
              <a:ext cx="1219200" cy="6857999"/>
            </a:xfrm>
            <a:custGeom>
              <a:avLst/>
              <a:gdLst/>
              <a:ahLst/>
              <a:cxnLst/>
              <a:rect l="0" t="0" r="0" b="0"/>
              <a:pathLst>
                <a:path w="1219200" h="6857999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9" name="Shape 2161">
              <a:extLst>
                <a:ext uri="{FF2B5EF4-FFF2-40B4-BE49-F238E27FC236}">
                  <a16:creationId xmlns:a16="http://schemas.microsoft.com/office/drawing/2014/main" id="{A759308C-2483-D426-F534-07C175132DCB}"/>
                </a:ext>
              </a:extLst>
            </p:cNvPr>
            <p:cNvSpPr/>
            <p:nvPr/>
          </p:nvSpPr>
          <p:spPr>
            <a:xfrm>
              <a:off x="6891728" y="0"/>
              <a:ext cx="2252272" cy="6857999"/>
            </a:xfrm>
            <a:custGeom>
              <a:avLst/>
              <a:gdLst/>
              <a:ahLst/>
              <a:cxnLst/>
              <a:rect l="0" t="0" r="0" b="0"/>
              <a:pathLst>
                <a:path w="2252272" h="6857999">
                  <a:moveTo>
                    <a:pt x="2023164" y="0"/>
                  </a:moveTo>
                  <a:lnTo>
                    <a:pt x="2252272" y="8226"/>
                  </a:lnTo>
                  <a:lnTo>
                    <a:pt x="2252272" y="6857999"/>
                  </a:lnTo>
                  <a:lnTo>
                    <a:pt x="0" y="6857999"/>
                  </a:lnTo>
                  <a:lnTo>
                    <a:pt x="202316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3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0" name="Shape 2162">
              <a:extLst>
                <a:ext uri="{FF2B5EF4-FFF2-40B4-BE49-F238E27FC236}">
                  <a16:creationId xmlns:a16="http://schemas.microsoft.com/office/drawing/2014/main" id="{FC2A7E48-C6EA-4F6C-5BAE-F0624E4C7AB5}"/>
                </a:ext>
              </a:extLst>
            </p:cNvPr>
            <p:cNvSpPr/>
            <p:nvPr/>
          </p:nvSpPr>
          <p:spPr>
            <a:xfrm>
              <a:off x="7207073" y="0"/>
              <a:ext cx="1936928" cy="6857997"/>
            </a:xfrm>
            <a:custGeom>
              <a:avLst/>
              <a:gdLst/>
              <a:ahLst/>
              <a:cxnLst/>
              <a:rect l="0" t="0" r="0" b="0"/>
              <a:pathLst>
                <a:path w="1936928" h="6857997">
                  <a:moveTo>
                    <a:pt x="0" y="0"/>
                  </a:moveTo>
                  <a:lnTo>
                    <a:pt x="1936928" y="0"/>
                  </a:lnTo>
                  <a:lnTo>
                    <a:pt x="1936928" y="6857997"/>
                  </a:lnTo>
                  <a:lnTo>
                    <a:pt x="120032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2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1" name="Shape 2163">
              <a:extLst>
                <a:ext uri="{FF2B5EF4-FFF2-40B4-BE49-F238E27FC236}">
                  <a16:creationId xmlns:a16="http://schemas.microsoft.com/office/drawing/2014/main" id="{430DDBF1-DAD3-B69C-56A7-56E0B179C362}"/>
                </a:ext>
              </a:extLst>
            </p:cNvPr>
            <p:cNvSpPr/>
            <p:nvPr/>
          </p:nvSpPr>
          <p:spPr>
            <a:xfrm>
              <a:off x="6638545" y="3921069"/>
              <a:ext cx="2505455" cy="2936929"/>
            </a:xfrm>
            <a:custGeom>
              <a:avLst/>
              <a:gdLst/>
              <a:ahLst/>
              <a:cxnLst/>
              <a:rect l="0" t="0" r="0" b="0"/>
              <a:pathLst>
                <a:path w="2505455" h="2936929">
                  <a:moveTo>
                    <a:pt x="2505455" y="0"/>
                  </a:moveTo>
                  <a:lnTo>
                    <a:pt x="2505455" y="2936929"/>
                  </a:lnTo>
                  <a:lnTo>
                    <a:pt x="0" y="2936929"/>
                  </a:lnTo>
                  <a:lnTo>
                    <a:pt x="250545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4A021">
                <a:alpha val="7215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2" name="Shape 2164">
              <a:extLst>
                <a:ext uri="{FF2B5EF4-FFF2-40B4-BE49-F238E27FC236}">
                  <a16:creationId xmlns:a16="http://schemas.microsoft.com/office/drawing/2014/main" id="{F0AE088D-CBA6-53A2-A551-CB6AE495A5A4}"/>
                </a:ext>
              </a:extLst>
            </p:cNvPr>
            <p:cNvSpPr/>
            <p:nvPr/>
          </p:nvSpPr>
          <p:spPr>
            <a:xfrm>
              <a:off x="7012872" y="0"/>
              <a:ext cx="2131128" cy="6857997"/>
            </a:xfrm>
            <a:custGeom>
              <a:avLst/>
              <a:gdLst/>
              <a:ahLst/>
              <a:cxnLst/>
              <a:rect l="0" t="0" r="0" b="0"/>
              <a:pathLst>
                <a:path w="2131128" h="6857997">
                  <a:moveTo>
                    <a:pt x="0" y="0"/>
                  </a:moveTo>
                  <a:lnTo>
                    <a:pt x="2131128" y="0"/>
                  </a:lnTo>
                  <a:lnTo>
                    <a:pt x="2131128" y="6849802"/>
                  </a:lnTo>
                  <a:lnTo>
                    <a:pt x="1854219" y="6857997"/>
                  </a:lnTo>
                  <a:lnTo>
                    <a:pt x="1854140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F7819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Shape 2165">
              <a:extLst>
                <a:ext uri="{FF2B5EF4-FFF2-40B4-BE49-F238E27FC236}">
                  <a16:creationId xmlns:a16="http://schemas.microsoft.com/office/drawing/2014/main" id="{044482FB-B73C-90AE-04A2-D8A5B53CEB18}"/>
                </a:ext>
              </a:extLst>
            </p:cNvPr>
            <p:cNvSpPr/>
            <p:nvPr/>
          </p:nvSpPr>
          <p:spPr>
            <a:xfrm>
              <a:off x="8295132" y="0"/>
              <a:ext cx="848868" cy="6857997"/>
            </a:xfrm>
            <a:custGeom>
              <a:avLst/>
              <a:gdLst/>
              <a:ahLst/>
              <a:cxnLst/>
              <a:rect l="0" t="0" r="0" b="0"/>
              <a:pathLst>
                <a:path w="848868" h="6857997">
                  <a:moveTo>
                    <a:pt x="676516" y="0"/>
                  </a:moveTo>
                  <a:lnTo>
                    <a:pt x="848868" y="0"/>
                  </a:lnTo>
                  <a:lnTo>
                    <a:pt x="848868" y="6857997"/>
                  </a:lnTo>
                  <a:lnTo>
                    <a:pt x="0" y="6857997"/>
                  </a:lnTo>
                  <a:lnTo>
                    <a:pt x="67651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E474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4" name="Shape 2166">
              <a:extLst>
                <a:ext uri="{FF2B5EF4-FFF2-40B4-BE49-F238E27FC236}">
                  <a16:creationId xmlns:a16="http://schemas.microsoft.com/office/drawing/2014/main" id="{5E8DCE84-6A34-7CF7-88B6-53A5026AF131}"/>
                </a:ext>
              </a:extLst>
            </p:cNvPr>
            <p:cNvSpPr/>
            <p:nvPr/>
          </p:nvSpPr>
          <p:spPr>
            <a:xfrm>
              <a:off x="8078450" y="0"/>
              <a:ext cx="1065296" cy="6857997"/>
            </a:xfrm>
            <a:custGeom>
              <a:avLst/>
              <a:gdLst/>
              <a:ahLst/>
              <a:cxnLst/>
              <a:rect l="0" t="0" r="0" b="0"/>
              <a:pathLst>
                <a:path w="1065296" h="6857997">
                  <a:moveTo>
                    <a:pt x="0" y="0"/>
                  </a:moveTo>
                  <a:lnTo>
                    <a:pt x="1051081" y="0"/>
                  </a:lnTo>
                  <a:lnTo>
                    <a:pt x="1052670" y="1708428"/>
                  </a:lnTo>
                  <a:cubicBezTo>
                    <a:pt x="1055499" y="2852777"/>
                    <a:pt x="1060973" y="3996079"/>
                    <a:pt x="1063770" y="5140428"/>
                  </a:cubicBezTo>
                  <a:lnTo>
                    <a:pt x="1065296" y="6857997"/>
                  </a:lnTo>
                  <a:lnTo>
                    <a:pt x="93740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6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5" name="Shape 2167">
              <a:extLst>
                <a:ext uri="{FF2B5EF4-FFF2-40B4-BE49-F238E27FC236}">
                  <a16:creationId xmlns:a16="http://schemas.microsoft.com/office/drawing/2014/main" id="{B1FA1CC9-D447-ECCF-3822-36476837D4D1}"/>
                </a:ext>
              </a:extLst>
            </p:cNvPr>
            <p:cNvSpPr/>
            <p:nvPr/>
          </p:nvSpPr>
          <p:spPr>
            <a:xfrm>
              <a:off x="8060437" y="4903643"/>
              <a:ext cx="1083563" cy="1954355"/>
            </a:xfrm>
            <a:custGeom>
              <a:avLst/>
              <a:gdLst/>
              <a:ahLst/>
              <a:cxnLst/>
              <a:rect l="0" t="0" r="0" b="0"/>
              <a:pathLst>
                <a:path w="1083563" h="1954355">
                  <a:moveTo>
                    <a:pt x="1083563" y="0"/>
                  </a:moveTo>
                  <a:lnTo>
                    <a:pt x="1083563" y="1949317"/>
                  </a:lnTo>
                  <a:lnTo>
                    <a:pt x="333" y="1954355"/>
                  </a:lnTo>
                  <a:lnTo>
                    <a:pt x="0" y="1954355"/>
                  </a:lnTo>
                  <a:lnTo>
                    <a:pt x="1083563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Rectangle 2172">
              <a:extLst>
                <a:ext uri="{FF2B5EF4-FFF2-40B4-BE49-F238E27FC236}">
                  <a16:creationId xmlns:a16="http://schemas.microsoft.com/office/drawing/2014/main" id="{F5825AA4-68A8-AF61-A4AF-5674E3C86FD2}"/>
                </a:ext>
              </a:extLst>
            </p:cNvPr>
            <p:cNvSpPr/>
            <p:nvPr/>
          </p:nvSpPr>
          <p:spPr>
            <a:xfrm>
              <a:off x="1819910" y="750275"/>
              <a:ext cx="6492629" cy="519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3200" b="1" kern="100">
                  <a:solidFill>
                    <a:srgbClr val="3F7819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 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2173">
              <a:extLst>
                <a:ext uri="{FF2B5EF4-FFF2-40B4-BE49-F238E27FC236}">
                  <a16:creationId xmlns:a16="http://schemas.microsoft.com/office/drawing/2014/main" id="{CE258A2E-F236-7BEC-AF4E-84153F83FE4E}"/>
                </a:ext>
              </a:extLst>
            </p:cNvPr>
            <p:cNvSpPr/>
            <p:nvPr/>
          </p:nvSpPr>
          <p:spPr>
            <a:xfrm>
              <a:off x="701040" y="2288510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2174">
              <a:extLst>
                <a:ext uri="{FF2B5EF4-FFF2-40B4-BE49-F238E27FC236}">
                  <a16:creationId xmlns:a16="http://schemas.microsoft.com/office/drawing/2014/main" id="{A15F3AA2-C76F-E657-5090-8B684EB214EB}"/>
                </a:ext>
              </a:extLst>
            </p:cNvPr>
            <p:cNvSpPr/>
            <p:nvPr/>
          </p:nvSpPr>
          <p:spPr>
            <a:xfrm>
              <a:off x="1044245" y="2260962"/>
              <a:ext cx="1159905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Питання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3928">
              <a:extLst>
                <a:ext uri="{FF2B5EF4-FFF2-40B4-BE49-F238E27FC236}">
                  <a16:creationId xmlns:a16="http://schemas.microsoft.com/office/drawing/2014/main" id="{B151F9C2-00DD-5F72-21FB-83070D2C3816}"/>
                </a:ext>
              </a:extLst>
            </p:cNvPr>
            <p:cNvSpPr/>
            <p:nvPr/>
          </p:nvSpPr>
          <p:spPr>
            <a:xfrm>
              <a:off x="1984502" y="2260962"/>
              <a:ext cx="159316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6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3929">
              <a:extLst>
                <a:ext uri="{FF2B5EF4-FFF2-40B4-BE49-F238E27FC236}">
                  <a16:creationId xmlns:a16="http://schemas.microsoft.com/office/drawing/2014/main" id="{BAAFA3EA-ACAF-51AA-C83D-8FD1497F46F0}"/>
                </a:ext>
              </a:extLst>
            </p:cNvPr>
            <p:cNvSpPr/>
            <p:nvPr/>
          </p:nvSpPr>
          <p:spPr>
            <a:xfrm>
              <a:off x="2104289" y="2260962"/>
              <a:ext cx="20309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 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2176">
              <a:extLst>
                <a:ext uri="{FF2B5EF4-FFF2-40B4-BE49-F238E27FC236}">
                  <a16:creationId xmlns:a16="http://schemas.microsoft.com/office/drawing/2014/main" id="{5BBF2AC3-6CB9-3BBE-3334-7DA1461DE397}"/>
                </a:ext>
              </a:extLst>
            </p:cNvPr>
            <p:cNvSpPr/>
            <p:nvPr/>
          </p:nvSpPr>
          <p:spPr>
            <a:xfrm>
              <a:off x="701040" y="2667056"/>
              <a:ext cx="54531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Яку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2177">
              <a:extLst>
                <a:ext uri="{FF2B5EF4-FFF2-40B4-BE49-F238E27FC236}">
                  <a16:creationId xmlns:a16="http://schemas.microsoft.com/office/drawing/2014/main" id="{E82ECD4E-40C9-7D9B-B09E-C6E7D44F88BA}"/>
                </a:ext>
              </a:extLst>
            </p:cNvPr>
            <p:cNvSpPr/>
            <p:nvPr/>
          </p:nvSpPr>
          <p:spPr>
            <a:xfrm>
              <a:off x="1434338" y="2667056"/>
              <a:ext cx="234780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кваліфікаційну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2178">
              <a:extLst>
                <a:ext uri="{FF2B5EF4-FFF2-40B4-BE49-F238E27FC236}">
                  <a16:creationId xmlns:a16="http://schemas.microsoft.com/office/drawing/2014/main" id="{0ED23B8F-9C1A-FECA-C7AC-B1EA2B1F9051}"/>
                </a:ext>
              </a:extLst>
            </p:cNvPr>
            <p:cNvSpPr/>
            <p:nvPr/>
          </p:nvSpPr>
          <p:spPr>
            <a:xfrm>
              <a:off x="3522599" y="2667056"/>
              <a:ext cx="154184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категорію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2179">
              <a:extLst>
                <a:ext uri="{FF2B5EF4-FFF2-40B4-BE49-F238E27FC236}">
                  <a16:creationId xmlns:a16="http://schemas.microsoft.com/office/drawing/2014/main" id="{518F9B5E-833B-C6E4-C7D7-9C60D808B73F}"/>
                </a:ext>
              </a:extLst>
            </p:cNvPr>
            <p:cNvSpPr/>
            <p:nvPr/>
          </p:nvSpPr>
          <p:spPr>
            <a:xfrm>
              <a:off x="5005705" y="2667056"/>
              <a:ext cx="129406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повинен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2180">
              <a:extLst>
                <a:ext uri="{FF2B5EF4-FFF2-40B4-BE49-F238E27FC236}">
                  <a16:creationId xmlns:a16="http://schemas.microsoft.com/office/drawing/2014/main" id="{2A7E9165-BB1B-C609-D366-1D9B000A2B85}"/>
                </a:ext>
              </a:extLst>
            </p:cNvPr>
            <p:cNvSpPr/>
            <p:nvPr/>
          </p:nvSpPr>
          <p:spPr>
            <a:xfrm>
              <a:off x="6301105" y="2667056"/>
              <a:ext cx="75281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мати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2181">
              <a:extLst>
                <a:ext uri="{FF2B5EF4-FFF2-40B4-BE49-F238E27FC236}">
                  <a16:creationId xmlns:a16="http://schemas.microsoft.com/office/drawing/2014/main" id="{521F5324-8043-45D9-985C-896243FFDD91}"/>
                </a:ext>
              </a:extLst>
            </p:cNvPr>
            <p:cNvSpPr/>
            <p:nvPr/>
          </p:nvSpPr>
          <p:spPr>
            <a:xfrm>
              <a:off x="701040" y="2971856"/>
              <a:ext cx="2062454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педагогічний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2182">
              <a:extLst>
                <a:ext uri="{FF2B5EF4-FFF2-40B4-BE49-F238E27FC236}">
                  <a16:creationId xmlns:a16="http://schemas.microsoft.com/office/drawing/2014/main" id="{D00B913D-1B23-CA41-E546-C0C49FC21983}"/>
                </a:ext>
              </a:extLst>
            </p:cNvPr>
            <p:cNvSpPr/>
            <p:nvPr/>
          </p:nvSpPr>
          <p:spPr>
            <a:xfrm>
              <a:off x="2461514" y="2971856"/>
              <a:ext cx="155911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працівник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2183">
              <a:extLst>
                <a:ext uri="{FF2B5EF4-FFF2-40B4-BE49-F238E27FC236}">
                  <a16:creationId xmlns:a16="http://schemas.microsoft.com/office/drawing/2014/main" id="{64EE0FDB-FA59-57D6-E6BF-6B064A6DD435}"/>
                </a:ext>
              </a:extLst>
            </p:cNvPr>
            <p:cNvSpPr/>
            <p:nvPr/>
          </p:nvSpPr>
          <p:spPr>
            <a:xfrm>
              <a:off x="3633851" y="2971856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2184">
              <a:extLst>
                <a:ext uri="{FF2B5EF4-FFF2-40B4-BE49-F238E27FC236}">
                  <a16:creationId xmlns:a16="http://schemas.microsoft.com/office/drawing/2014/main" id="{FDE41D43-0DCC-6FA9-7E88-737C3DCCC013}"/>
                </a:ext>
              </a:extLst>
            </p:cNvPr>
            <p:cNvSpPr/>
            <p:nvPr/>
          </p:nvSpPr>
          <p:spPr>
            <a:xfrm>
              <a:off x="3937127" y="2971856"/>
              <a:ext cx="62960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щоб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2185">
              <a:extLst>
                <a:ext uri="{FF2B5EF4-FFF2-40B4-BE49-F238E27FC236}">
                  <a16:creationId xmlns:a16="http://schemas.microsoft.com/office/drawing/2014/main" id="{CC0C37D9-78CC-F44C-8A9B-ECB5E824576C}"/>
                </a:ext>
              </a:extLst>
            </p:cNvPr>
            <p:cNvSpPr/>
            <p:nvPr/>
          </p:nvSpPr>
          <p:spPr>
            <a:xfrm>
              <a:off x="4623181" y="2971856"/>
              <a:ext cx="70170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бути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2186">
              <a:extLst>
                <a:ext uri="{FF2B5EF4-FFF2-40B4-BE49-F238E27FC236}">
                  <a16:creationId xmlns:a16="http://schemas.microsoft.com/office/drawing/2014/main" id="{004B440B-87DD-A2FD-CFEC-0A63646AA9CD}"/>
                </a:ext>
              </a:extLst>
            </p:cNvPr>
            <p:cNvSpPr/>
            <p:nvPr/>
          </p:nvSpPr>
          <p:spPr>
            <a:xfrm>
              <a:off x="5362321" y="2971856"/>
              <a:ext cx="200017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наставником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2187">
              <a:extLst>
                <a:ext uri="{FF2B5EF4-FFF2-40B4-BE49-F238E27FC236}">
                  <a16:creationId xmlns:a16="http://schemas.microsoft.com/office/drawing/2014/main" id="{5CF3A687-0B3C-F45F-0B45-B54EF05FD7ED}"/>
                </a:ext>
              </a:extLst>
            </p:cNvPr>
            <p:cNvSpPr/>
            <p:nvPr/>
          </p:nvSpPr>
          <p:spPr>
            <a:xfrm>
              <a:off x="701040" y="3276432"/>
              <a:ext cx="1172936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інтерна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2188">
              <a:extLst>
                <a:ext uri="{FF2B5EF4-FFF2-40B4-BE49-F238E27FC236}">
                  <a16:creationId xmlns:a16="http://schemas.microsoft.com/office/drawing/2014/main" id="{DAD977F0-02C9-DEA1-C93E-E85796ACAD7B}"/>
                </a:ext>
              </a:extLst>
            </p:cNvPr>
            <p:cNvSpPr/>
            <p:nvPr/>
          </p:nvSpPr>
          <p:spPr>
            <a:xfrm>
              <a:off x="1540960" y="3291849"/>
              <a:ext cx="191586" cy="416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 dirty="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?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2189">
              <a:extLst>
                <a:ext uri="{FF2B5EF4-FFF2-40B4-BE49-F238E27FC236}">
                  <a16:creationId xmlns:a16="http://schemas.microsoft.com/office/drawing/2014/main" id="{FB959105-5FE1-3632-37FF-DADE91F55239}"/>
                </a:ext>
              </a:extLst>
            </p:cNvPr>
            <p:cNvSpPr/>
            <p:nvPr/>
          </p:nvSpPr>
          <p:spPr>
            <a:xfrm>
              <a:off x="701040" y="3708329"/>
              <a:ext cx="32489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А.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2190">
              <a:extLst>
                <a:ext uri="{FF2B5EF4-FFF2-40B4-BE49-F238E27FC236}">
                  <a16:creationId xmlns:a16="http://schemas.microsoft.com/office/drawing/2014/main" id="{EF401C7D-148A-0A69-1599-FA02F2FFDB16}"/>
                </a:ext>
              </a:extLst>
            </p:cNvPr>
            <p:cNvSpPr/>
            <p:nvPr/>
          </p:nvSpPr>
          <p:spPr>
            <a:xfrm>
              <a:off x="1021385" y="3708329"/>
              <a:ext cx="160040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спеціаліст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2191">
              <a:extLst>
                <a:ext uri="{FF2B5EF4-FFF2-40B4-BE49-F238E27FC236}">
                  <a16:creationId xmlns:a16="http://schemas.microsoft.com/office/drawing/2014/main" id="{D74CEBD0-10BF-B01F-FFDD-D8FBCC9F6E12}"/>
                </a:ext>
              </a:extLst>
            </p:cNvPr>
            <p:cNvSpPr/>
            <p:nvPr/>
          </p:nvSpPr>
          <p:spPr>
            <a:xfrm>
              <a:off x="2301494" y="3708329"/>
              <a:ext cx="90547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вищої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2192">
              <a:extLst>
                <a:ext uri="{FF2B5EF4-FFF2-40B4-BE49-F238E27FC236}">
                  <a16:creationId xmlns:a16="http://schemas.microsoft.com/office/drawing/2014/main" id="{FC5B82A6-2FEB-78F9-F039-C58EB972FC70}"/>
                </a:ext>
              </a:extLst>
            </p:cNvPr>
            <p:cNvSpPr/>
            <p:nvPr/>
          </p:nvSpPr>
          <p:spPr>
            <a:xfrm>
              <a:off x="3059303" y="3708329"/>
              <a:ext cx="139392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категорії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2193">
              <a:extLst>
                <a:ext uri="{FF2B5EF4-FFF2-40B4-BE49-F238E27FC236}">
                  <a16:creationId xmlns:a16="http://schemas.microsoft.com/office/drawing/2014/main" id="{1B2E656F-0AB2-3E44-6F78-38C0E37D9BB7}"/>
                </a:ext>
              </a:extLst>
            </p:cNvPr>
            <p:cNvSpPr/>
            <p:nvPr/>
          </p:nvSpPr>
          <p:spPr>
            <a:xfrm>
              <a:off x="701040" y="4141145"/>
              <a:ext cx="316785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Б.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2194">
              <a:extLst>
                <a:ext uri="{FF2B5EF4-FFF2-40B4-BE49-F238E27FC236}">
                  <a16:creationId xmlns:a16="http://schemas.microsoft.com/office/drawing/2014/main" id="{AA7BEC52-0CE4-960F-B4D2-02806FDA51AD}"/>
                </a:ext>
              </a:extLst>
            </p:cNvPr>
            <p:cNvSpPr/>
            <p:nvPr/>
          </p:nvSpPr>
          <p:spPr>
            <a:xfrm>
              <a:off x="1015289" y="4141145"/>
              <a:ext cx="1600408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спеціаліст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2195">
              <a:extLst>
                <a:ext uri="{FF2B5EF4-FFF2-40B4-BE49-F238E27FC236}">
                  <a16:creationId xmlns:a16="http://schemas.microsoft.com/office/drawing/2014/main" id="{2FF6612A-F78D-5333-D617-FEFE4F85A054}"/>
                </a:ext>
              </a:extLst>
            </p:cNvPr>
            <p:cNvSpPr/>
            <p:nvPr/>
          </p:nvSpPr>
          <p:spPr>
            <a:xfrm>
              <a:off x="2295398" y="4141145"/>
              <a:ext cx="1092326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першої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2196">
              <a:extLst>
                <a:ext uri="{FF2B5EF4-FFF2-40B4-BE49-F238E27FC236}">
                  <a16:creationId xmlns:a16="http://schemas.microsoft.com/office/drawing/2014/main" id="{D0374070-DC0B-E405-450A-6F39C60C4D03}"/>
                </a:ext>
              </a:extLst>
            </p:cNvPr>
            <p:cNvSpPr/>
            <p:nvPr/>
          </p:nvSpPr>
          <p:spPr>
            <a:xfrm>
              <a:off x="3190367" y="4141145"/>
              <a:ext cx="1393925" cy="324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категорії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2198">
              <a:extLst>
                <a:ext uri="{FF2B5EF4-FFF2-40B4-BE49-F238E27FC236}">
                  <a16:creationId xmlns:a16="http://schemas.microsoft.com/office/drawing/2014/main" id="{CCEBF8A7-E47C-5FC4-368C-3F95231D53B8}"/>
                </a:ext>
              </a:extLst>
            </p:cNvPr>
            <p:cNvSpPr/>
            <p:nvPr/>
          </p:nvSpPr>
          <p:spPr>
            <a:xfrm>
              <a:off x="701040" y="4572213"/>
              <a:ext cx="316934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В.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2199">
              <a:extLst>
                <a:ext uri="{FF2B5EF4-FFF2-40B4-BE49-F238E27FC236}">
                  <a16:creationId xmlns:a16="http://schemas.microsoft.com/office/drawing/2014/main" id="{764B2AD6-F262-3AE1-E97A-E0A84F99E877}"/>
                </a:ext>
              </a:extLst>
            </p:cNvPr>
            <p:cNvSpPr/>
            <p:nvPr/>
          </p:nvSpPr>
          <p:spPr>
            <a:xfrm>
              <a:off x="1015289" y="4572213"/>
              <a:ext cx="1601646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спеціаліст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2200">
              <a:extLst>
                <a:ext uri="{FF2B5EF4-FFF2-40B4-BE49-F238E27FC236}">
                  <a16:creationId xmlns:a16="http://schemas.microsoft.com/office/drawing/2014/main" id="{116B0695-986D-AF89-63C7-196325119F96}"/>
                </a:ext>
              </a:extLst>
            </p:cNvPr>
            <p:cNvSpPr/>
            <p:nvPr/>
          </p:nvSpPr>
          <p:spPr>
            <a:xfrm>
              <a:off x="2295398" y="4572213"/>
              <a:ext cx="977391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другої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2201">
              <a:extLst>
                <a:ext uri="{FF2B5EF4-FFF2-40B4-BE49-F238E27FC236}">
                  <a16:creationId xmlns:a16="http://schemas.microsoft.com/office/drawing/2014/main" id="{DF805B69-B836-CA96-73F3-33ACE22CCDE8}"/>
                </a:ext>
              </a:extLst>
            </p:cNvPr>
            <p:cNvSpPr/>
            <p:nvPr/>
          </p:nvSpPr>
          <p:spPr>
            <a:xfrm>
              <a:off x="3105023" y="4572213"/>
              <a:ext cx="1299347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категорі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5320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F713B34-6B67-ACB7-9976-F7CF12686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4" name="Group 13915">
            <a:extLst>
              <a:ext uri="{FF2B5EF4-FFF2-40B4-BE49-F238E27FC236}">
                <a16:creationId xmlns:a16="http://schemas.microsoft.com/office/drawing/2014/main" id="{8EFA6EC7-AE31-669D-7D1B-31A0BA1A6CFE}"/>
              </a:ext>
            </a:extLst>
          </p:cNvPr>
          <p:cNvGrpSpPr/>
          <p:nvPr/>
        </p:nvGrpSpPr>
        <p:grpSpPr>
          <a:xfrm>
            <a:off x="1066800" y="822960"/>
            <a:ext cx="10058400" cy="5392446"/>
            <a:chOff x="0" y="0"/>
            <a:chExt cx="9144001" cy="6858000"/>
          </a:xfrm>
        </p:grpSpPr>
        <p:pic>
          <p:nvPicPr>
            <p:cNvPr id="5" name="Picture 14270">
              <a:extLst>
                <a:ext uri="{FF2B5EF4-FFF2-40B4-BE49-F238E27FC236}">
                  <a16:creationId xmlns:a16="http://schemas.microsoft.com/office/drawing/2014/main" id="{017B148A-563A-DDFD-2B1B-1DF4CCF331EE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Shape 2207">
              <a:extLst>
                <a:ext uri="{FF2B5EF4-FFF2-40B4-BE49-F238E27FC236}">
                  <a16:creationId xmlns:a16="http://schemas.microsoft.com/office/drawing/2014/main" id="{C8E09495-462F-6A2D-E5AB-E26F5B9495F7}"/>
                </a:ext>
              </a:extLst>
            </p:cNvPr>
            <p:cNvSpPr/>
            <p:nvPr/>
          </p:nvSpPr>
          <p:spPr>
            <a:xfrm>
              <a:off x="0" y="4069782"/>
              <a:ext cx="446591" cy="2788216"/>
            </a:xfrm>
            <a:custGeom>
              <a:avLst/>
              <a:gdLst/>
              <a:ahLst/>
              <a:cxnLst/>
              <a:rect l="0" t="0" r="0" b="0"/>
              <a:pathLst>
                <a:path w="446591" h="2788216">
                  <a:moveTo>
                    <a:pt x="0" y="0"/>
                  </a:moveTo>
                  <a:lnTo>
                    <a:pt x="446591" y="2788216"/>
                  </a:lnTo>
                  <a:lnTo>
                    <a:pt x="0" y="278821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7" name="Shape 2208">
              <a:extLst>
                <a:ext uri="{FF2B5EF4-FFF2-40B4-BE49-F238E27FC236}">
                  <a16:creationId xmlns:a16="http://schemas.microsoft.com/office/drawing/2014/main" id="{77C6D212-0855-7BC3-DFCF-3D5FC237E2FB}"/>
                </a:ext>
              </a:extLst>
            </p:cNvPr>
            <p:cNvSpPr/>
            <p:nvPr/>
          </p:nvSpPr>
          <p:spPr>
            <a:xfrm>
              <a:off x="5131542" y="4182281"/>
              <a:ext cx="4012458" cy="2675719"/>
            </a:xfrm>
            <a:custGeom>
              <a:avLst/>
              <a:gdLst/>
              <a:ahLst/>
              <a:cxnLst/>
              <a:rect l="0" t="0" r="0" b="0"/>
              <a:pathLst>
                <a:path w="4012458" h="2675719">
                  <a:moveTo>
                    <a:pt x="0" y="2675719"/>
                  </a:moveTo>
                  <a:lnTo>
                    <a:pt x="4012458" y="0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8" name="Shape 2209">
              <a:extLst>
                <a:ext uri="{FF2B5EF4-FFF2-40B4-BE49-F238E27FC236}">
                  <a16:creationId xmlns:a16="http://schemas.microsoft.com/office/drawing/2014/main" id="{6D41C26A-E63C-65B2-01FA-8903335A3DE1}"/>
                </a:ext>
              </a:extLst>
            </p:cNvPr>
            <p:cNvSpPr/>
            <p:nvPr/>
          </p:nvSpPr>
          <p:spPr>
            <a:xfrm>
              <a:off x="7042404" y="0"/>
              <a:ext cx="1219200" cy="6857999"/>
            </a:xfrm>
            <a:custGeom>
              <a:avLst/>
              <a:gdLst/>
              <a:ahLst/>
              <a:cxnLst/>
              <a:rect l="0" t="0" r="0" b="0"/>
              <a:pathLst>
                <a:path w="1219200" h="6857999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 cap="rnd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9" name="Shape 2210">
              <a:extLst>
                <a:ext uri="{FF2B5EF4-FFF2-40B4-BE49-F238E27FC236}">
                  <a16:creationId xmlns:a16="http://schemas.microsoft.com/office/drawing/2014/main" id="{47F168E4-89C9-AF28-F340-C4D9A93268BF}"/>
                </a:ext>
              </a:extLst>
            </p:cNvPr>
            <p:cNvSpPr/>
            <p:nvPr/>
          </p:nvSpPr>
          <p:spPr>
            <a:xfrm>
              <a:off x="6891728" y="0"/>
              <a:ext cx="2252272" cy="6857999"/>
            </a:xfrm>
            <a:custGeom>
              <a:avLst/>
              <a:gdLst/>
              <a:ahLst/>
              <a:cxnLst/>
              <a:rect l="0" t="0" r="0" b="0"/>
              <a:pathLst>
                <a:path w="2252272" h="6857999">
                  <a:moveTo>
                    <a:pt x="2023164" y="0"/>
                  </a:moveTo>
                  <a:lnTo>
                    <a:pt x="2252272" y="8226"/>
                  </a:lnTo>
                  <a:lnTo>
                    <a:pt x="2252272" y="6857999"/>
                  </a:lnTo>
                  <a:lnTo>
                    <a:pt x="0" y="6857999"/>
                  </a:lnTo>
                  <a:lnTo>
                    <a:pt x="202316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3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0" name="Shape 2211">
              <a:extLst>
                <a:ext uri="{FF2B5EF4-FFF2-40B4-BE49-F238E27FC236}">
                  <a16:creationId xmlns:a16="http://schemas.microsoft.com/office/drawing/2014/main" id="{9E6ACD7D-3BD2-2DD4-47FC-E753124C6167}"/>
                </a:ext>
              </a:extLst>
            </p:cNvPr>
            <p:cNvSpPr/>
            <p:nvPr/>
          </p:nvSpPr>
          <p:spPr>
            <a:xfrm>
              <a:off x="7207073" y="0"/>
              <a:ext cx="1936928" cy="6857997"/>
            </a:xfrm>
            <a:custGeom>
              <a:avLst/>
              <a:gdLst/>
              <a:ahLst/>
              <a:cxnLst/>
              <a:rect l="0" t="0" r="0" b="0"/>
              <a:pathLst>
                <a:path w="1936928" h="6857997">
                  <a:moveTo>
                    <a:pt x="0" y="0"/>
                  </a:moveTo>
                  <a:lnTo>
                    <a:pt x="1936928" y="0"/>
                  </a:lnTo>
                  <a:lnTo>
                    <a:pt x="1936928" y="6857997"/>
                  </a:lnTo>
                  <a:lnTo>
                    <a:pt x="120032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2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1" name="Shape 2212">
              <a:extLst>
                <a:ext uri="{FF2B5EF4-FFF2-40B4-BE49-F238E27FC236}">
                  <a16:creationId xmlns:a16="http://schemas.microsoft.com/office/drawing/2014/main" id="{777B886B-C8D4-7BA7-CAE6-C5AE807DFBA2}"/>
                </a:ext>
              </a:extLst>
            </p:cNvPr>
            <p:cNvSpPr/>
            <p:nvPr/>
          </p:nvSpPr>
          <p:spPr>
            <a:xfrm>
              <a:off x="6638545" y="3921069"/>
              <a:ext cx="2505455" cy="2936929"/>
            </a:xfrm>
            <a:custGeom>
              <a:avLst/>
              <a:gdLst/>
              <a:ahLst/>
              <a:cxnLst/>
              <a:rect l="0" t="0" r="0" b="0"/>
              <a:pathLst>
                <a:path w="2505455" h="2936929">
                  <a:moveTo>
                    <a:pt x="2505455" y="0"/>
                  </a:moveTo>
                  <a:lnTo>
                    <a:pt x="2505455" y="2936929"/>
                  </a:lnTo>
                  <a:lnTo>
                    <a:pt x="0" y="2936929"/>
                  </a:lnTo>
                  <a:lnTo>
                    <a:pt x="250545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4A021">
                <a:alpha val="7215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2" name="Shape 2213">
              <a:extLst>
                <a:ext uri="{FF2B5EF4-FFF2-40B4-BE49-F238E27FC236}">
                  <a16:creationId xmlns:a16="http://schemas.microsoft.com/office/drawing/2014/main" id="{9869F8EC-2F0A-203B-E3B1-187022F12B1C}"/>
                </a:ext>
              </a:extLst>
            </p:cNvPr>
            <p:cNvSpPr/>
            <p:nvPr/>
          </p:nvSpPr>
          <p:spPr>
            <a:xfrm>
              <a:off x="7012872" y="0"/>
              <a:ext cx="2131128" cy="6857997"/>
            </a:xfrm>
            <a:custGeom>
              <a:avLst/>
              <a:gdLst/>
              <a:ahLst/>
              <a:cxnLst/>
              <a:rect l="0" t="0" r="0" b="0"/>
              <a:pathLst>
                <a:path w="2131128" h="6857997">
                  <a:moveTo>
                    <a:pt x="0" y="0"/>
                  </a:moveTo>
                  <a:lnTo>
                    <a:pt x="2131128" y="0"/>
                  </a:lnTo>
                  <a:lnTo>
                    <a:pt x="2131128" y="6849802"/>
                  </a:lnTo>
                  <a:lnTo>
                    <a:pt x="1854219" y="6857997"/>
                  </a:lnTo>
                  <a:lnTo>
                    <a:pt x="1854140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F7819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3" name="Shape 2214">
              <a:extLst>
                <a:ext uri="{FF2B5EF4-FFF2-40B4-BE49-F238E27FC236}">
                  <a16:creationId xmlns:a16="http://schemas.microsoft.com/office/drawing/2014/main" id="{6868842A-1F1F-7BAA-5819-7786545B042C}"/>
                </a:ext>
              </a:extLst>
            </p:cNvPr>
            <p:cNvSpPr/>
            <p:nvPr/>
          </p:nvSpPr>
          <p:spPr>
            <a:xfrm>
              <a:off x="8295132" y="0"/>
              <a:ext cx="848868" cy="6857997"/>
            </a:xfrm>
            <a:custGeom>
              <a:avLst/>
              <a:gdLst/>
              <a:ahLst/>
              <a:cxnLst/>
              <a:rect l="0" t="0" r="0" b="0"/>
              <a:pathLst>
                <a:path w="848868" h="6857997">
                  <a:moveTo>
                    <a:pt x="676516" y="0"/>
                  </a:moveTo>
                  <a:lnTo>
                    <a:pt x="848868" y="0"/>
                  </a:lnTo>
                  <a:lnTo>
                    <a:pt x="848868" y="6857997"/>
                  </a:lnTo>
                  <a:lnTo>
                    <a:pt x="0" y="6857997"/>
                  </a:lnTo>
                  <a:lnTo>
                    <a:pt x="67651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E474">
                <a:alpha val="7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4" name="Shape 2215">
              <a:extLst>
                <a:ext uri="{FF2B5EF4-FFF2-40B4-BE49-F238E27FC236}">
                  <a16:creationId xmlns:a16="http://schemas.microsoft.com/office/drawing/2014/main" id="{35DC5FA1-58E1-0D9B-5F3D-C2E78E77ECA7}"/>
                </a:ext>
              </a:extLst>
            </p:cNvPr>
            <p:cNvSpPr/>
            <p:nvPr/>
          </p:nvSpPr>
          <p:spPr>
            <a:xfrm>
              <a:off x="8078450" y="0"/>
              <a:ext cx="1065296" cy="6857997"/>
            </a:xfrm>
            <a:custGeom>
              <a:avLst/>
              <a:gdLst/>
              <a:ahLst/>
              <a:cxnLst/>
              <a:rect l="0" t="0" r="0" b="0"/>
              <a:pathLst>
                <a:path w="1065296" h="6857997">
                  <a:moveTo>
                    <a:pt x="0" y="0"/>
                  </a:moveTo>
                  <a:lnTo>
                    <a:pt x="1051081" y="0"/>
                  </a:lnTo>
                  <a:lnTo>
                    <a:pt x="1052670" y="1708428"/>
                  </a:lnTo>
                  <a:cubicBezTo>
                    <a:pt x="1055499" y="2852777"/>
                    <a:pt x="1060973" y="3996079"/>
                    <a:pt x="1063770" y="5140428"/>
                  </a:cubicBezTo>
                  <a:lnTo>
                    <a:pt x="1065296" y="6857997"/>
                  </a:lnTo>
                  <a:lnTo>
                    <a:pt x="937407" y="685799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6509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5" name="Shape 2216">
              <a:extLst>
                <a:ext uri="{FF2B5EF4-FFF2-40B4-BE49-F238E27FC236}">
                  <a16:creationId xmlns:a16="http://schemas.microsoft.com/office/drawing/2014/main" id="{657C8FE1-B6E8-4393-6171-B558777473C9}"/>
                </a:ext>
              </a:extLst>
            </p:cNvPr>
            <p:cNvSpPr/>
            <p:nvPr/>
          </p:nvSpPr>
          <p:spPr>
            <a:xfrm>
              <a:off x="8060437" y="4903643"/>
              <a:ext cx="1083563" cy="1954355"/>
            </a:xfrm>
            <a:custGeom>
              <a:avLst/>
              <a:gdLst/>
              <a:ahLst/>
              <a:cxnLst/>
              <a:rect l="0" t="0" r="0" b="0"/>
              <a:pathLst>
                <a:path w="1083563" h="1954355">
                  <a:moveTo>
                    <a:pt x="1083563" y="0"/>
                  </a:moveTo>
                  <a:lnTo>
                    <a:pt x="1083563" y="1949317"/>
                  </a:lnTo>
                  <a:lnTo>
                    <a:pt x="333" y="1954355"/>
                  </a:lnTo>
                  <a:lnTo>
                    <a:pt x="0" y="1954355"/>
                  </a:lnTo>
                  <a:lnTo>
                    <a:pt x="1083563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0C226">
                <a:alpha val="8000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uk-UA"/>
            </a:p>
          </p:txBody>
        </p:sp>
        <p:sp>
          <p:nvSpPr>
            <p:cNvPr id="16" name="Rectangle 2221">
              <a:extLst>
                <a:ext uri="{FF2B5EF4-FFF2-40B4-BE49-F238E27FC236}">
                  <a16:creationId xmlns:a16="http://schemas.microsoft.com/office/drawing/2014/main" id="{E254D3D2-478D-6EB6-ADAD-FDAC563B7B35}"/>
                </a:ext>
              </a:extLst>
            </p:cNvPr>
            <p:cNvSpPr/>
            <p:nvPr/>
          </p:nvSpPr>
          <p:spPr>
            <a:xfrm>
              <a:off x="1830324" y="750275"/>
              <a:ext cx="6492629" cy="519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3200" b="1" kern="100">
                  <a:solidFill>
                    <a:srgbClr val="3F7819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Педагогічна інтернатура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2222">
              <a:extLst>
                <a:ext uri="{FF2B5EF4-FFF2-40B4-BE49-F238E27FC236}">
                  <a16:creationId xmlns:a16="http://schemas.microsoft.com/office/drawing/2014/main" id="{3BF2E91D-3416-9BF6-6D71-05F2B480B3AA}"/>
                </a:ext>
              </a:extLst>
            </p:cNvPr>
            <p:cNvSpPr/>
            <p:nvPr/>
          </p:nvSpPr>
          <p:spPr>
            <a:xfrm>
              <a:off x="701040" y="2288510"/>
              <a:ext cx="213799" cy="2388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450" kern="100">
                  <a:solidFill>
                    <a:srgbClr val="90C226"/>
                  </a:solidFill>
                  <a:effectLst/>
                  <a:latin typeface="Wingdings 3" panose="05040102010807070707" pitchFamily="18" charset="2"/>
                  <a:ea typeface="Wingdings 3" panose="05040102010807070707" pitchFamily="18" charset="2"/>
                  <a:cs typeface="Wingdings 3" panose="05040102010807070707" pitchFamily="18" charset="2"/>
                </a:rPr>
                <a:t>u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2223">
              <a:extLst>
                <a:ext uri="{FF2B5EF4-FFF2-40B4-BE49-F238E27FC236}">
                  <a16:creationId xmlns:a16="http://schemas.microsoft.com/office/drawing/2014/main" id="{CFD728BE-3FBF-6E19-E279-96486B663651}"/>
                </a:ext>
              </a:extLst>
            </p:cNvPr>
            <p:cNvSpPr/>
            <p:nvPr/>
          </p:nvSpPr>
          <p:spPr>
            <a:xfrm>
              <a:off x="1044245" y="2260962"/>
              <a:ext cx="414100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Усі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2224">
              <a:extLst>
                <a:ext uri="{FF2B5EF4-FFF2-40B4-BE49-F238E27FC236}">
                  <a16:creationId xmlns:a16="http://schemas.microsoft.com/office/drawing/2014/main" id="{A8AC9812-11FE-DF4C-E015-3CBB0452EAB7}"/>
                </a:ext>
              </a:extLst>
            </p:cNvPr>
            <p:cNvSpPr/>
            <p:nvPr/>
          </p:nvSpPr>
          <p:spPr>
            <a:xfrm>
              <a:off x="1423670" y="2260962"/>
              <a:ext cx="1250204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відповіді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2225">
              <a:extLst>
                <a:ext uri="{FF2B5EF4-FFF2-40B4-BE49-F238E27FC236}">
                  <a16:creationId xmlns:a16="http://schemas.microsoft.com/office/drawing/2014/main" id="{0FA4B43A-B11D-BC25-9E37-904A5199AEAE}"/>
                </a:ext>
              </a:extLst>
            </p:cNvPr>
            <p:cNvSpPr/>
            <p:nvPr/>
          </p:nvSpPr>
          <p:spPr>
            <a:xfrm>
              <a:off x="2432558" y="2260962"/>
              <a:ext cx="1402527" cy="29171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правильні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2226">
              <a:extLst>
                <a:ext uri="{FF2B5EF4-FFF2-40B4-BE49-F238E27FC236}">
                  <a16:creationId xmlns:a16="http://schemas.microsoft.com/office/drawing/2014/main" id="{F2C89627-0341-6F77-2DD2-0685984E0B9C}"/>
                </a:ext>
              </a:extLst>
            </p:cNvPr>
            <p:cNvSpPr/>
            <p:nvPr/>
          </p:nvSpPr>
          <p:spPr>
            <a:xfrm>
              <a:off x="3389388" y="2288509"/>
              <a:ext cx="209741" cy="26416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800" kern="100" dirty="0">
                  <a:solidFill>
                    <a:srgbClr val="C42F1A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.</a:t>
              </a: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2227">
              <a:extLst>
                <a:ext uri="{FF2B5EF4-FFF2-40B4-BE49-F238E27FC236}">
                  <a16:creationId xmlns:a16="http://schemas.microsoft.com/office/drawing/2014/main" id="{AE129036-B6DE-2D0C-226A-6E09BA3288C9}"/>
                </a:ext>
              </a:extLst>
            </p:cNvPr>
            <p:cNvSpPr/>
            <p:nvPr/>
          </p:nvSpPr>
          <p:spPr>
            <a:xfrm>
              <a:off x="769620" y="2667056"/>
              <a:ext cx="111805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Вимога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2228">
              <a:extLst>
                <a:ext uri="{FF2B5EF4-FFF2-40B4-BE49-F238E27FC236}">
                  <a16:creationId xmlns:a16="http://schemas.microsoft.com/office/drawing/2014/main" id="{15BDD7EE-956E-791A-4ADA-9A27B8DF37B3}"/>
                </a:ext>
              </a:extLst>
            </p:cNvPr>
            <p:cNvSpPr/>
            <p:nvPr/>
          </p:nvSpPr>
          <p:spPr>
            <a:xfrm>
              <a:off x="1748282" y="2667056"/>
              <a:ext cx="81848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щодо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2229">
              <a:extLst>
                <a:ext uri="{FF2B5EF4-FFF2-40B4-BE49-F238E27FC236}">
                  <a16:creationId xmlns:a16="http://schemas.microsoft.com/office/drawing/2014/main" id="{583FD631-6DE2-BB92-7DC5-E39E24EEFAE7}"/>
                </a:ext>
              </a:extLst>
            </p:cNvPr>
            <p:cNvSpPr/>
            <p:nvPr/>
          </p:nvSpPr>
          <p:spPr>
            <a:xfrm>
              <a:off x="2502662" y="2667056"/>
              <a:ext cx="206888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мінімального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2230">
              <a:extLst>
                <a:ext uri="{FF2B5EF4-FFF2-40B4-BE49-F238E27FC236}">
                  <a16:creationId xmlns:a16="http://schemas.microsoft.com/office/drawing/2014/main" id="{5DD2F7AB-2FA3-75DF-A94A-234C31B54206}"/>
                </a:ext>
              </a:extLst>
            </p:cNvPr>
            <p:cNvSpPr/>
            <p:nvPr/>
          </p:nvSpPr>
          <p:spPr>
            <a:xfrm>
              <a:off x="4197731" y="2667056"/>
              <a:ext cx="2182620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педагогічного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2231">
              <a:extLst>
                <a:ext uri="{FF2B5EF4-FFF2-40B4-BE49-F238E27FC236}">
                  <a16:creationId xmlns:a16="http://schemas.microsoft.com/office/drawing/2014/main" id="{ED9B4632-0E95-3569-7A7C-D0EDE50DD043}"/>
                </a:ext>
              </a:extLst>
            </p:cNvPr>
            <p:cNvSpPr/>
            <p:nvPr/>
          </p:nvSpPr>
          <p:spPr>
            <a:xfrm>
              <a:off x="5978017" y="2667056"/>
              <a:ext cx="117931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досвіду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2232">
              <a:extLst>
                <a:ext uri="{FF2B5EF4-FFF2-40B4-BE49-F238E27FC236}">
                  <a16:creationId xmlns:a16="http://schemas.microsoft.com/office/drawing/2014/main" id="{A32EC177-DC04-E623-93F8-2CB810BD8A10}"/>
                </a:ext>
              </a:extLst>
            </p:cNvPr>
            <p:cNvSpPr/>
            <p:nvPr/>
          </p:nvSpPr>
          <p:spPr>
            <a:xfrm>
              <a:off x="701040" y="2971856"/>
              <a:ext cx="1762886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наставника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2233">
              <a:extLst>
                <a:ext uri="{FF2B5EF4-FFF2-40B4-BE49-F238E27FC236}">
                  <a16:creationId xmlns:a16="http://schemas.microsoft.com/office/drawing/2014/main" id="{FAE3F10D-85BC-B195-6AF1-40EC81ED72E1}"/>
                </a:ext>
              </a:extLst>
            </p:cNvPr>
            <p:cNvSpPr/>
            <p:nvPr/>
          </p:nvSpPr>
          <p:spPr>
            <a:xfrm>
              <a:off x="2123186" y="2971856"/>
              <a:ext cx="16823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2234">
              <a:extLst>
                <a:ext uri="{FF2B5EF4-FFF2-40B4-BE49-F238E27FC236}">
                  <a16:creationId xmlns:a16="http://schemas.microsoft.com/office/drawing/2014/main" id="{05FD34FA-539E-44D8-963D-665ACB18D873}"/>
                </a:ext>
              </a:extLst>
            </p:cNvPr>
            <p:cNvSpPr/>
            <p:nvPr/>
          </p:nvSpPr>
          <p:spPr>
            <a:xfrm>
              <a:off x="2344166" y="2971856"/>
              <a:ext cx="17737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5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2235">
              <a:extLst>
                <a:ext uri="{FF2B5EF4-FFF2-40B4-BE49-F238E27FC236}">
                  <a16:creationId xmlns:a16="http://schemas.microsoft.com/office/drawing/2014/main" id="{0FDE8132-5234-3C0F-36C2-545D8B6E1BA8}"/>
                </a:ext>
              </a:extLst>
            </p:cNvPr>
            <p:cNvSpPr/>
            <p:nvPr/>
          </p:nvSpPr>
          <p:spPr>
            <a:xfrm>
              <a:off x="2574290" y="2971856"/>
              <a:ext cx="81509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років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2236">
              <a:extLst>
                <a:ext uri="{FF2B5EF4-FFF2-40B4-BE49-F238E27FC236}">
                  <a16:creationId xmlns:a16="http://schemas.microsoft.com/office/drawing/2014/main" id="{6CA1EBAF-D5C5-4E30-2CE4-EE7EC6801971}"/>
                </a:ext>
              </a:extLst>
            </p:cNvPr>
            <p:cNvSpPr/>
            <p:nvPr/>
          </p:nvSpPr>
          <p:spPr>
            <a:xfrm>
              <a:off x="3283331" y="2971856"/>
              <a:ext cx="182110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передбачає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2237">
              <a:extLst>
                <a:ext uri="{FF2B5EF4-FFF2-40B4-BE49-F238E27FC236}">
                  <a16:creationId xmlns:a16="http://schemas.microsoft.com/office/drawing/2014/main" id="{87A7675F-7E61-626E-3083-472C9287BB19}"/>
                </a:ext>
              </a:extLst>
            </p:cNvPr>
            <p:cNvSpPr/>
            <p:nvPr/>
          </p:nvSpPr>
          <p:spPr>
            <a:xfrm>
              <a:off x="4653661" y="2971856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,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2238">
              <a:extLst>
                <a:ext uri="{FF2B5EF4-FFF2-40B4-BE49-F238E27FC236}">
                  <a16:creationId xmlns:a16="http://schemas.microsoft.com/office/drawing/2014/main" id="{8D9CEC89-9941-FC7B-5AC1-551EE43F1148}"/>
                </a:ext>
              </a:extLst>
            </p:cNvPr>
            <p:cNvSpPr/>
            <p:nvPr/>
          </p:nvSpPr>
          <p:spPr>
            <a:xfrm>
              <a:off x="4842637" y="2971856"/>
              <a:ext cx="44324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що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2239">
              <a:extLst>
                <a:ext uri="{FF2B5EF4-FFF2-40B4-BE49-F238E27FC236}">
                  <a16:creationId xmlns:a16="http://schemas.microsoft.com/office/drawing/2014/main" id="{5AE971A0-E49D-7C42-9D00-8765C957AAE0}"/>
                </a:ext>
              </a:extLst>
            </p:cNvPr>
            <p:cNvSpPr/>
            <p:nvPr/>
          </p:nvSpPr>
          <p:spPr>
            <a:xfrm>
              <a:off x="5270881" y="2971856"/>
              <a:ext cx="212033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педпрацівник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2240">
              <a:extLst>
                <a:ext uri="{FF2B5EF4-FFF2-40B4-BE49-F238E27FC236}">
                  <a16:creationId xmlns:a16="http://schemas.microsoft.com/office/drawing/2014/main" id="{EE2FBE7F-9BAC-E63A-EE80-37A62695C4E4}"/>
                </a:ext>
              </a:extLst>
            </p:cNvPr>
            <p:cNvSpPr/>
            <p:nvPr/>
          </p:nvSpPr>
          <p:spPr>
            <a:xfrm>
              <a:off x="701040" y="3276432"/>
              <a:ext cx="327901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за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2241">
              <a:extLst>
                <a:ext uri="{FF2B5EF4-FFF2-40B4-BE49-F238E27FC236}">
                  <a16:creationId xmlns:a16="http://schemas.microsoft.com/office/drawing/2014/main" id="{DC860A48-B5CB-042C-7DA9-C9EF4BB9C883}"/>
                </a:ext>
              </a:extLst>
            </p:cNvPr>
            <p:cNvSpPr/>
            <p:nvPr/>
          </p:nvSpPr>
          <p:spPr>
            <a:xfrm>
              <a:off x="1050341" y="3276432"/>
              <a:ext cx="564609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цей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2242">
              <a:extLst>
                <a:ext uri="{FF2B5EF4-FFF2-40B4-BE49-F238E27FC236}">
                  <a16:creationId xmlns:a16="http://schemas.microsoft.com/office/drawing/2014/main" id="{D7E6C75D-6CC1-CB67-5CA2-D982DB3DC08B}"/>
                </a:ext>
              </a:extLst>
            </p:cNvPr>
            <p:cNvSpPr/>
            <p:nvPr/>
          </p:nvSpPr>
          <p:spPr>
            <a:xfrm>
              <a:off x="1576070" y="3276432"/>
              <a:ext cx="523125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час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2243">
              <a:extLst>
                <a:ext uri="{FF2B5EF4-FFF2-40B4-BE49-F238E27FC236}">
                  <a16:creationId xmlns:a16="http://schemas.microsoft.com/office/drawing/2014/main" id="{8B1B85AD-96B7-08C3-F9BB-0CDCF79DB7E6}"/>
                </a:ext>
              </a:extLst>
            </p:cNvPr>
            <p:cNvSpPr/>
            <p:nvPr/>
          </p:nvSpPr>
          <p:spPr>
            <a:xfrm>
              <a:off x="2071370" y="3276432"/>
              <a:ext cx="1085161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роботи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2244">
              <a:extLst>
                <a:ext uri="{FF2B5EF4-FFF2-40B4-BE49-F238E27FC236}">
                  <a16:creationId xmlns:a16="http://schemas.microsoft.com/office/drawing/2014/main" id="{253B8624-97F8-7A7F-DE34-544309A25381}"/>
                </a:ext>
              </a:extLst>
            </p:cNvPr>
            <p:cNvSpPr/>
            <p:nvPr/>
          </p:nvSpPr>
          <p:spPr>
            <a:xfrm>
              <a:off x="2989199" y="3276432"/>
              <a:ext cx="174873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2245">
              <a:extLst>
                <a:ext uri="{FF2B5EF4-FFF2-40B4-BE49-F238E27FC236}">
                  <a16:creationId xmlns:a16="http://schemas.microsoft.com/office/drawing/2014/main" id="{0C60374C-87C3-2705-B910-B20A8AD09E4A}"/>
                </a:ext>
              </a:extLst>
            </p:cNvPr>
            <p:cNvSpPr/>
            <p:nvPr/>
          </p:nvSpPr>
          <p:spPr>
            <a:xfrm>
              <a:off x="3222371" y="3276432"/>
              <a:ext cx="404762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ЗО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2246">
              <a:extLst>
                <a:ext uri="{FF2B5EF4-FFF2-40B4-BE49-F238E27FC236}">
                  <a16:creationId xmlns:a16="http://schemas.microsoft.com/office/drawing/2014/main" id="{33A0A2D1-A16E-FA9C-6AD1-2F8A06A806CE}"/>
                </a:ext>
              </a:extLst>
            </p:cNvPr>
            <p:cNvSpPr/>
            <p:nvPr/>
          </p:nvSpPr>
          <p:spPr>
            <a:xfrm>
              <a:off x="3629279" y="3276432"/>
              <a:ext cx="608907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вже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2247">
              <a:extLst>
                <a:ext uri="{FF2B5EF4-FFF2-40B4-BE49-F238E27FC236}">
                  <a16:creationId xmlns:a16="http://schemas.microsoft.com/office/drawing/2014/main" id="{8E54B28A-1F6E-5472-F9BD-FED097180F9C}"/>
                </a:ext>
              </a:extLst>
            </p:cNvPr>
            <p:cNvSpPr/>
            <p:nvPr/>
          </p:nvSpPr>
          <p:spPr>
            <a:xfrm>
              <a:off x="4188587" y="3276432"/>
              <a:ext cx="1295958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повинен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2248">
              <a:extLst>
                <a:ext uri="{FF2B5EF4-FFF2-40B4-BE49-F238E27FC236}">
                  <a16:creationId xmlns:a16="http://schemas.microsoft.com/office/drawing/2014/main" id="{23956D21-8B7D-0549-BCE0-BD5134B416F3}"/>
                </a:ext>
              </a:extLst>
            </p:cNvPr>
            <p:cNvSpPr/>
            <p:nvPr/>
          </p:nvSpPr>
          <p:spPr>
            <a:xfrm>
              <a:off x="5264785" y="3276432"/>
              <a:ext cx="529524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був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2249">
              <a:extLst>
                <a:ext uri="{FF2B5EF4-FFF2-40B4-BE49-F238E27FC236}">
                  <a16:creationId xmlns:a16="http://schemas.microsoft.com/office/drawing/2014/main" id="{C0C46278-73CA-FE54-BD36-59A052FB67F8}"/>
                </a:ext>
              </a:extLst>
            </p:cNvPr>
            <p:cNvSpPr/>
            <p:nvPr/>
          </p:nvSpPr>
          <p:spPr>
            <a:xfrm>
              <a:off x="5764657" y="3276432"/>
              <a:ext cx="1468797" cy="3251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отримати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2250">
              <a:extLst>
                <a:ext uri="{FF2B5EF4-FFF2-40B4-BE49-F238E27FC236}">
                  <a16:creationId xmlns:a16="http://schemas.microsoft.com/office/drawing/2014/main" id="{C24D062C-51BD-755E-E3FA-C47028E44466}"/>
                </a:ext>
              </a:extLst>
            </p:cNvPr>
            <p:cNvSpPr/>
            <p:nvPr/>
          </p:nvSpPr>
          <p:spPr>
            <a:xfrm>
              <a:off x="701040" y="3581837"/>
              <a:ext cx="2347129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кваліфікаційну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2251">
              <a:extLst>
                <a:ext uri="{FF2B5EF4-FFF2-40B4-BE49-F238E27FC236}">
                  <a16:creationId xmlns:a16="http://schemas.microsoft.com/office/drawing/2014/main" id="{34DBA2E5-51E2-53DE-CBEC-7FDB971BCADF}"/>
                </a:ext>
              </a:extLst>
            </p:cNvPr>
            <p:cNvSpPr/>
            <p:nvPr/>
          </p:nvSpPr>
          <p:spPr>
            <a:xfrm>
              <a:off x="2539238" y="3581837"/>
              <a:ext cx="1542863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категорію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7" name="Rectangle 2252">
              <a:extLst>
                <a:ext uri="{FF2B5EF4-FFF2-40B4-BE49-F238E27FC236}">
                  <a16:creationId xmlns:a16="http://schemas.microsoft.com/office/drawing/2014/main" id="{87D727C0-1907-6FF9-4A80-9340216294B7}"/>
                </a:ext>
              </a:extLst>
            </p:cNvPr>
            <p:cNvSpPr/>
            <p:nvPr/>
          </p:nvSpPr>
          <p:spPr>
            <a:xfrm>
              <a:off x="3777107" y="3581837"/>
              <a:ext cx="17737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«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2253">
              <a:extLst>
                <a:ext uri="{FF2B5EF4-FFF2-40B4-BE49-F238E27FC236}">
                  <a16:creationId xmlns:a16="http://schemas.microsoft.com/office/drawing/2014/main" id="{3DF73C7E-0F73-9F19-E3BF-75B797D72DA5}"/>
                </a:ext>
              </a:extLst>
            </p:cNvPr>
            <p:cNvSpPr/>
            <p:nvPr/>
          </p:nvSpPr>
          <p:spPr>
            <a:xfrm>
              <a:off x="3911219" y="3581837"/>
              <a:ext cx="1600407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спеціаліст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2254">
              <a:extLst>
                <a:ext uri="{FF2B5EF4-FFF2-40B4-BE49-F238E27FC236}">
                  <a16:creationId xmlns:a16="http://schemas.microsoft.com/office/drawing/2014/main" id="{F91BE2BD-F1D7-4A4E-4530-569CD0FB512D}"/>
                </a:ext>
              </a:extLst>
            </p:cNvPr>
            <p:cNvSpPr/>
            <p:nvPr/>
          </p:nvSpPr>
          <p:spPr>
            <a:xfrm>
              <a:off x="5190109" y="3581837"/>
              <a:ext cx="187341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ІІ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2255">
              <a:extLst>
                <a:ext uri="{FF2B5EF4-FFF2-40B4-BE49-F238E27FC236}">
                  <a16:creationId xmlns:a16="http://schemas.microsoft.com/office/drawing/2014/main" id="{F082479A-1709-016A-2B7B-A75F5CBCB05B}"/>
                </a:ext>
              </a:extLst>
            </p:cNvPr>
            <p:cNvSpPr/>
            <p:nvPr/>
          </p:nvSpPr>
          <p:spPr>
            <a:xfrm>
              <a:off x="5404993" y="3581837"/>
              <a:ext cx="1393925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категорії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1" name="Rectangle 2256">
              <a:extLst>
                <a:ext uri="{FF2B5EF4-FFF2-40B4-BE49-F238E27FC236}">
                  <a16:creationId xmlns:a16="http://schemas.microsoft.com/office/drawing/2014/main" id="{EE296028-1B1E-70A4-0165-9D6A89BCDD2E}"/>
                </a:ext>
              </a:extLst>
            </p:cNvPr>
            <p:cNvSpPr/>
            <p:nvPr/>
          </p:nvSpPr>
          <p:spPr>
            <a:xfrm>
              <a:off x="6453886" y="3581837"/>
              <a:ext cx="177372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2000" kern="100">
                  <a:solidFill>
                    <a:srgbClr val="0070C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»</a:t>
              </a:r>
              <a:endParaRPr lang="uk-UA" sz="11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2" name="Rectangle 2257">
              <a:extLst>
                <a:ext uri="{FF2B5EF4-FFF2-40B4-BE49-F238E27FC236}">
                  <a16:creationId xmlns:a16="http://schemas.microsoft.com/office/drawing/2014/main" id="{B82DD1CE-F3A9-9F41-EC03-E53C51AF1828}"/>
                </a:ext>
              </a:extLst>
            </p:cNvPr>
            <p:cNvSpPr/>
            <p:nvPr/>
          </p:nvSpPr>
          <p:spPr>
            <a:xfrm>
              <a:off x="6662674" y="3581837"/>
              <a:ext cx="124228" cy="32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uk-UA" sz="11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72619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ило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TM03457510[[fn=Мило]]</Template>
  <TotalTime>35</TotalTime>
  <Words>539</Words>
  <Application>Microsoft Office PowerPoint</Application>
  <PresentationFormat>Широкий екран</PresentationFormat>
  <Paragraphs>486</Paragraphs>
  <Slides>14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Trebuchet MS</vt:lpstr>
      <vt:lpstr>Wingdings 3</vt:lpstr>
      <vt:lpstr>Мило</vt:lpstr>
      <vt:lpstr>Центр професійного розвитку педагогічних працівників     Консультує: ІВАНОВА ВІТА ОЛЕКСІїВНА </vt:lpstr>
      <vt:lpstr>Педагогічна інтернатура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професійного розвитку педагогічних працівників     Консультує: ІВАНОВА ВІТА ОЛЕКСІЇВНА </dc:title>
  <dc:creator>ВИТА Иванова</dc:creator>
  <cp:lastModifiedBy>ВИТА Иванова</cp:lastModifiedBy>
  <cp:revision>1</cp:revision>
  <dcterms:created xsi:type="dcterms:W3CDTF">2023-05-19T18:48:14Z</dcterms:created>
  <dcterms:modified xsi:type="dcterms:W3CDTF">2023-05-19T19:26:58Z</dcterms:modified>
</cp:coreProperties>
</file>